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slides/slide142.xml" ContentType="application/vnd.openxmlformats-officedocument.presentationml.slide+xml"/>
  <Override PartName="/ppt/slides/slide229.xml" ContentType="application/vnd.openxmlformats-officedocument.presentationml.slide+xml"/>
  <Override PartName="/ppt/slides/slide276.xml" ContentType="application/vnd.openxmlformats-officedocument.presentationml.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slides/slide218.xml" ContentType="application/vnd.openxmlformats-officedocument.presentationml.slide+xml"/>
  <Override PartName="/ppt/slides/slide265.xml" ContentType="application/vnd.openxmlformats-officedocument.presentationml.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s/slide207.xml" ContentType="application/vnd.openxmlformats-officedocument.presentationml.slide+xml"/>
  <Override PartName="/ppt/slides/slide254.xml" ContentType="application/vnd.openxmlformats-officedocument.presentationml.slid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232.xml" ContentType="application/vnd.openxmlformats-officedocument.presentationml.slide+xml"/>
  <Override PartName="/ppt/slides/slide243.xml" ContentType="application/vnd.openxmlformats-officedocument.presentationml.slide+xml"/>
  <Override PartName="/ppt/slides/slide29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69.xml" ContentType="application/vnd.openxmlformats-officedocument.presentationml.slide+xml"/>
  <Override PartName="/ppt/slides/slide221.xml" ContentType="application/vnd.openxmlformats-officedocument.presentationml.slide+xml"/>
  <Override PartName="/ppt/tableStyles.xml" ContentType="application/vnd.openxmlformats-officedocument.presentationml.tableStyles+xml"/>
  <Override PartName="/ppt/slides/slide147.xml" ContentType="application/vnd.openxmlformats-officedocument.presentationml.slide+xml"/>
  <Override PartName="/ppt/slides/slide158.xml" ContentType="application/vnd.openxmlformats-officedocument.presentationml.slide+xml"/>
  <Override PartName="/ppt/slides/slide194.xml" ContentType="application/vnd.openxmlformats-officedocument.presentationml.slide+xml"/>
  <Override PartName="/ppt/slides/slide210.xml" ContentType="application/vnd.openxmlformats-officedocument.presentationml.slide+xml"/>
  <Override PartName="/ppt/slides/slide99.xml" ContentType="application/vnd.openxmlformats-officedocument.presentationml.slide+xml"/>
  <Override PartName="/ppt/slides/slide136.xml" ContentType="application/vnd.openxmlformats-officedocument.presentationml.slide+xml"/>
  <Override PartName="/ppt/slides/slide183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25.xml" ContentType="application/vnd.openxmlformats-officedocument.presentationml.slide+xml"/>
  <Override PartName="/ppt/slides/slide172.xml" ContentType="application/vnd.openxmlformats-officedocument.presentationml.slide+xml"/>
  <Override PartName="/ppt/slides/slide259.xml" ContentType="application/vnd.openxmlformats-officedocument.presentationml.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66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s/slide150.xml" ContentType="application/vnd.openxmlformats-officedocument.presentationml.slide+xml"/>
  <Override PartName="/ppt/slides/slide161.xml" ContentType="application/vnd.openxmlformats-officedocument.presentationml.slide+xml"/>
  <Override PartName="/ppt/slides/slide248.xml" ContentType="application/vnd.openxmlformats-officedocument.presentationml.slide+xml"/>
  <Override PartName="/ppt/slides/slide295.xml" ContentType="application/vnd.openxmlformats-officedocument.presentationml.slide+xml"/>
  <Override PartName="/ppt/slides/slide300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55.xml" ContentType="application/vnd.openxmlformats-officedocument.presentationml.slide+xml"/>
  <Override PartName="/ppt/slides/slide237.xml" ContentType="application/vnd.openxmlformats-officedocument.presentationml.slide+xml"/>
  <Override PartName="/ppt/slides/slide284.xml" ContentType="application/vnd.openxmlformats-officedocument.presentationml.slide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215.xml" ContentType="application/vnd.openxmlformats-officedocument.presentationml.slide+xml"/>
  <Override PartName="/ppt/slides/slide226.xml" ContentType="application/vnd.openxmlformats-officedocument.presentationml.slide+xml"/>
  <Override PartName="/ppt/slides/slide262.xml" ContentType="application/vnd.openxmlformats-officedocument.presentationml.slide+xml"/>
  <Override PartName="/ppt/slides/slide273.xml" ContentType="application/vnd.openxmlformats-officedocument.presentationml.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199.xml" ContentType="application/vnd.openxmlformats-officedocument.presentationml.slide+xml"/>
  <Override PartName="/ppt/slides/slide204.xml" ContentType="application/vnd.openxmlformats-officedocument.presentationml.slide+xml"/>
  <Override PartName="/ppt/slides/slide251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8.xml" ContentType="application/vnd.openxmlformats-officedocument.presentationml.slide+xml"/>
  <Override PartName="/ppt/slides/slide240.xml" ContentType="application/vnd.openxmlformats-officedocument.presentationml.slide+xml"/>
  <Override PartName="/ppt/slideLayouts/slideLayout21.xml" ContentType="application/vnd.openxmlformats-officedocument.presentationml.slideLayout+xml"/>
  <Override PartName="/ppt/slides/slide119.xml" ContentType="application/vnd.openxmlformats-officedocument.presentationml.slide+xml"/>
  <Override PartName="/ppt/slides/slide166.xml" ContentType="application/vnd.openxmlformats-officedocument.presentationml.slide+xml"/>
  <Override PartName="/ppt/slides/slide177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08.xml" ContentType="application/vnd.openxmlformats-officedocument.presentationml.slide+xml"/>
  <Override PartName="/ppt/slides/slide155.xml" ContentType="application/vnd.openxmlformats-officedocument.presentationml.slide+xml"/>
  <Override PartName="/ppt/slides/slide49.xml" ContentType="application/vnd.openxmlformats-officedocument.presentationml.slide+xml"/>
  <Override PartName="/ppt/slides/slide96.xml" ContentType="application/vnd.openxmlformats-officedocument.presentationml.slide+xml"/>
  <Override PartName="/ppt/slides/slide144.xml" ContentType="application/vnd.openxmlformats-officedocument.presentationml.slide+xml"/>
  <Override PartName="/ppt/slides/slide191.xml" ContentType="application/vnd.openxmlformats-officedocument.presentationml.slide+xml"/>
  <Override PartName="/ppt/slides/slide278.xml" ContentType="application/vnd.openxmlformats-officedocument.presentationml.slide+xml"/>
  <Override PartName="/ppt/slides/slide289.xml" ContentType="application/vnd.openxmlformats-officedocument.presentationml.slide+xml"/>
  <Override PartName="/ppt/slides/slide38.xml" ContentType="application/vnd.openxmlformats-officedocument.presentationml.slide+xml"/>
  <Override PartName="/ppt/slides/slide85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slides/slide180.xml" ContentType="application/vnd.openxmlformats-officedocument.presentationml.slide+xml"/>
  <Override PartName="/ppt/slides/slide267.xml" ContentType="application/vnd.openxmlformats-officedocument.presentationml.slide+xml"/>
  <Override PartName="/ppt/slides/slide27.xml" ContentType="application/vnd.openxmlformats-officedocument.presentationml.slide+xml"/>
  <Override PartName="/ppt/slides/slide74.xml" ContentType="application/vnd.openxmlformats-officedocument.presentationml.slide+xml"/>
  <Override PartName="/ppt/slides/slide111.xml" ContentType="application/vnd.openxmlformats-officedocument.presentationml.slide+xml"/>
  <Override PartName="/ppt/slides/slide209.xml" ContentType="application/vnd.openxmlformats-officedocument.presentationml.slide+xml"/>
  <Override PartName="/ppt/slides/slide25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100.xml" ContentType="application/vnd.openxmlformats-officedocument.presentationml.slide+xml"/>
  <Override PartName="/ppt/slides/slide234.xml" ContentType="application/vnd.openxmlformats-officedocument.presentationml.slide+xml"/>
  <Override PartName="/ppt/slides/slide245.xml" ContentType="application/vnd.openxmlformats-officedocument.presentationml.slide+xml"/>
  <Override PartName="/ppt/slides/slide281.xml" ContentType="application/vnd.openxmlformats-officedocument.presentationml.slide+xml"/>
  <Override PartName="/ppt/slides/slide292.xml" ContentType="application/vnd.openxmlformats-officedocument.presentationml.slide+xml"/>
  <Override PartName="/ppt/slideLayouts/slideLayout15.xml" ContentType="application/vnd.openxmlformats-officedocument.presentationml.slideLayout+xml"/>
  <Override PartName="/ppt/slides/slide41.xml" ContentType="application/vnd.openxmlformats-officedocument.presentationml.slide+xml"/>
  <Override PartName="/ppt/slides/slide223.xml" ContentType="application/vnd.openxmlformats-officedocument.presentationml.slide+xml"/>
  <Override PartName="/ppt/slides/slide270.xml" ContentType="application/vnd.openxmlformats-officedocument.presentationml.slide+xml"/>
  <Override PartName="/ppt/slides/slide30.xml" ContentType="application/vnd.openxmlformats-officedocument.presentationml.slide+xml"/>
  <Override PartName="/ppt/slides/slide149.xml" ContentType="application/vnd.openxmlformats-officedocument.presentationml.slide+xml"/>
  <Override PartName="/ppt/slides/slide196.xml" ContentType="application/vnd.openxmlformats-officedocument.presentationml.slide+xml"/>
  <Override PartName="/ppt/slides/slide212.xml" ContentType="application/vnd.openxmlformats-officedocument.presentationml.slide+xml"/>
  <Override PartName="/ppt/slides/slide138.xml" ContentType="application/vnd.openxmlformats-officedocument.presentationml.slide+xml"/>
  <Override PartName="/ppt/slides/slide185.xml" ContentType="application/vnd.openxmlformats-officedocument.presentationml.slide+xml"/>
  <Override PartName="/ppt/slides/slide201.xml" ContentType="application/vnd.openxmlformats-officedocument.presentationml.slide+xml"/>
  <Override PartName="/ppt/slides/slide79.xml" ContentType="application/vnd.openxmlformats-officedocument.presentationml.slide+xml"/>
  <Override PartName="/ppt/slides/slide127.xml" ContentType="application/vnd.openxmlformats-officedocument.presentationml.slide+xml"/>
  <Override PartName="/ppt/slides/slide174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116.xml" ContentType="application/vnd.openxmlformats-officedocument.presentationml.slide+xml"/>
  <Override PartName="/ppt/slides/slide163.xml" ContentType="application/vnd.openxmlformats-officedocument.presentationml.slide+xml"/>
  <Override PartName="/ppt/slides/slide297.xml" ContentType="application/vnd.openxmlformats-officedocument.presentationml.slide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7.xml" ContentType="application/vnd.openxmlformats-officedocument.presentationml.slide+xml"/>
  <Override PartName="/ppt/slides/slide105.xml" ContentType="application/vnd.openxmlformats-officedocument.presentationml.slide+xml"/>
  <Override PartName="/ppt/slides/slide141.xml" ContentType="application/vnd.openxmlformats-officedocument.presentationml.slide+xml"/>
  <Override PartName="/ppt/slides/slide152.xml" ContentType="application/vnd.openxmlformats-officedocument.presentationml.slide+xml"/>
  <Override PartName="/ppt/slides/slide239.xml" ContentType="application/vnd.openxmlformats-officedocument.presentationml.slide+xml"/>
  <Override PartName="/ppt/slides/slide286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s/slide217.xml" ContentType="application/vnd.openxmlformats-officedocument.presentationml.slide+xml"/>
  <Override PartName="/ppt/slides/slide228.xml" ContentType="application/vnd.openxmlformats-officedocument.presentationml.slide+xml"/>
  <Override PartName="/ppt/slides/slide246.xml" ContentType="application/vnd.openxmlformats-officedocument.presentationml.slide+xml"/>
  <Override PartName="/ppt/slides/slide264.xml" ContentType="application/vnd.openxmlformats-officedocument.presentationml.slide+xml"/>
  <Override PartName="/ppt/slides/slide275.xml" ContentType="application/vnd.openxmlformats-officedocument.presentationml.slide+xml"/>
  <Override PartName="/ppt/slides/slide293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Override PartName="/ppt/slides/slide206.xml" ContentType="application/vnd.openxmlformats-officedocument.presentationml.slide+xml"/>
  <Override PartName="/ppt/slides/slide235.xml" ContentType="application/vnd.openxmlformats-officedocument.presentationml.slide+xml"/>
  <Override PartName="/ppt/slides/slide253.xml" ContentType="application/vnd.openxmlformats-officedocument.presentationml.slide+xml"/>
  <Override PartName="/ppt/slides/slide282.xml" ContentType="application/vnd.openxmlformats-officedocument.presentationml.slide+xml"/>
  <Default Extension="jpeg" ContentType="image/jpeg"/>
  <Override PartName="/ppt/slideLayouts/slideLayout16.xml" ContentType="application/vnd.openxmlformats-officedocument.presentationml.slideLayout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s/slide213.xml" ContentType="application/vnd.openxmlformats-officedocument.presentationml.slide+xml"/>
  <Override PartName="/ppt/slides/slide224.xml" ContentType="application/vnd.openxmlformats-officedocument.presentationml.slide+xml"/>
  <Override PartName="/ppt/slides/slide242.xml" ContentType="application/vnd.openxmlformats-officedocument.presentationml.slide+xml"/>
  <Override PartName="/ppt/slides/slide260.xml" ContentType="application/vnd.openxmlformats-officedocument.presentationml.slide+xml"/>
  <Override PartName="/ppt/slides/slide27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slides/slide20.xml" ContentType="application/vnd.openxmlformats-officedocument.presentationml.slide+xml"/>
  <Override PartName="/ppt/slides/slide168.xml" ContentType="application/vnd.openxmlformats-officedocument.presentationml.slide+xml"/>
  <Override PartName="/ppt/slides/slide179.xml" ContentType="application/vnd.openxmlformats-officedocument.presentationml.slide+xml"/>
  <Override PartName="/ppt/slides/slide197.xml" ContentType="application/vnd.openxmlformats-officedocument.presentationml.slide+xml"/>
  <Override PartName="/ppt/slides/slide202.xml" ContentType="application/vnd.openxmlformats-officedocument.presentationml.slide+xml"/>
  <Override PartName="/ppt/slides/slide231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39.xml" ContentType="application/vnd.openxmlformats-officedocument.presentationml.slide+xml"/>
  <Override PartName="/ppt/slides/slide157.xml" ContentType="application/vnd.openxmlformats-officedocument.presentationml.slide+xml"/>
  <Override PartName="/ppt/slides/slide186.xml" ContentType="application/vnd.openxmlformats-officedocument.presentationml.slide+xml"/>
  <Override PartName="/ppt/slides/slide220.xml" ContentType="application/vnd.openxmlformats-officedocument.presentationml.slide+xml"/>
  <Override PartName="/ppt/slides/slide98.xml" ContentType="application/vnd.openxmlformats-officedocument.presentationml.slide+xml"/>
  <Override PartName="/ppt/slides/slide117.xml" ContentType="application/vnd.openxmlformats-officedocument.presentationml.slide+xml"/>
  <Override PartName="/ppt/slides/slide128.xml" ContentType="application/vnd.openxmlformats-officedocument.presentationml.slide+xml"/>
  <Override PartName="/ppt/slides/slide146.xml" ContentType="application/vnd.openxmlformats-officedocument.presentationml.slide+xml"/>
  <Override PartName="/ppt/slides/slide164.xml" ContentType="application/vnd.openxmlformats-officedocument.presentationml.slide+xml"/>
  <Override PartName="/ppt/slides/slide175.xml" ContentType="application/vnd.openxmlformats-officedocument.presentationml.slide+xml"/>
  <Override PartName="/ppt/slides/slide193.xml" ContentType="application/vnd.openxmlformats-officedocument.presentationml.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106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ppt/slides/slide153.xml" ContentType="application/vnd.openxmlformats-officedocument.presentationml.slide+xml"/>
  <Override PartName="/ppt/slides/slide171.xml" ContentType="application/vnd.openxmlformats-officedocument.presentationml.slide+xml"/>
  <Override PartName="/ppt/slides/slide182.xml" ContentType="application/vnd.openxmlformats-officedocument.presentationml.slide+xml"/>
  <Override PartName="/ppt/slides/slide269.xml" ContentType="application/vnd.openxmlformats-officedocument.presentationml.slide+xml"/>
  <Override PartName="/ppt/slides/slide287.xml" ContentType="application/vnd.openxmlformats-officedocument.presentationml.slide+xml"/>
  <Override PartName="/ppt/slides/slide298.xml" ContentType="application/vnd.openxmlformats-officedocument.presentationml.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slides/slide113.xml" ContentType="application/vnd.openxmlformats-officedocument.presentationml.slide+xml"/>
  <Override PartName="/ppt/slides/slide160.xml" ContentType="application/vnd.openxmlformats-officedocument.presentationml.slide+xml"/>
  <Override PartName="/ppt/slides/slide258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102.xml" ContentType="application/vnd.openxmlformats-officedocument.presentationml.slide+xml"/>
  <Override PartName="/ppt/slides/slide236.xml" ContentType="application/vnd.openxmlformats-officedocument.presentationml.slide+xml"/>
  <Override PartName="/ppt/slides/slide247.xml" ContentType="application/vnd.openxmlformats-officedocument.presentationml.slide+xml"/>
  <Override PartName="/ppt/slides/slide283.xml" ContentType="application/vnd.openxmlformats-officedocument.presentationml.slide+xml"/>
  <Override PartName="/ppt/slides/slide29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slides/slide225.xml" ContentType="application/vnd.openxmlformats-officedocument.presentationml.slide+xml"/>
  <Override PartName="/ppt/slides/slide272.xml" ContentType="application/vnd.openxmlformats-officedocument.presentationml.slide+xml"/>
  <Override PartName="/ppt/theme/theme1.xml" ContentType="application/vnd.openxmlformats-officedocument.theme+xml"/>
  <Override PartName="/ppt/slides/slide32.xml" ContentType="application/vnd.openxmlformats-officedocument.presentationml.slide+xml"/>
  <Override PartName="/ppt/slides/slide214.xml" ContentType="application/vnd.openxmlformats-officedocument.presentationml.slide+xml"/>
  <Override PartName="/ppt/slides/slide2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s/slide187.xml" ContentType="application/vnd.openxmlformats-officedocument.presentationml.slide+xml"/>
  <Override PartName="/ppt/slides/slide198.xml" ContentType="application/vnd.openxmlformats-officedocument.presentationml.slide+xml"/>
  <Override PartName="/ppt/slides/slide203.xml" ContentType="application/vnd.openxmlformats-officedocument.presentationml.slide+xml"/>
  <Override PartName="/ppt/slides/slide250.xml" ContentType="application/vnd.openxmlformats-officedocument.presentationml.slide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slides/slide129.xml" ContentType="application/vnd.openxmlformats-officedocument.presentationml.slide+xml"/>
  <Override PartName="/ppt/slides/slide176.xml" ContentType="application/vnd.openxmlformats-officedocument.presentationml.slide+xml"/>
  <Override PartName="/ppt/slides/slide118.xml" ContentType="application/vnd.openxmlformats-officedocument.presentationml.slide+xml"/>
  <Override PartName="/ppt/slides/slide165.xml" ContentType="application/vnd.openxmlformats-officedocument.presentationml.slide+xml"/>
  <Override PartName="/ppt/slides/slide299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107.xml" ContentType="application/vnd.openxmlformats-officedocument.presentationml.slide+xml"/>
  <Override PartName="/ppt/slides/slide143.xml" ContentType="application/vnd.openxmlformats-officedocument.presentationml.slide+xml"/>
  <Override PartName="/ppt/slides/slide154.xml" ContentType="application/vnd.openxmlformats-officedocument.presentationml.slide+xml"/>
  <Override PartName="/ppt/slides/slide190.xml" ContentType="application/vnd.openxmlformats-officedocument.presentationml.slide+xml"/>
  <Override PartName="/ppt/slides/slide288.xml" ContentType="application/vnd.openxmlformats-officedocument.presentationml.slide+xml"/>
  <Override PartName="/ppt/viewProps.xml" ContentType="application/vnd.openxmlformats-officedocument.presentationml.viewProps+xml"/>
  <Override PartName="/ppt/slides/slide48.xml" ContentType="application/vnd.openxmlformats-officedocument.presentationml.slide+xml"/>
  <Override PartName="/ppt/slides/slide95.xml" ContentType="application/vnd.openxmlformats-officedocument.presentationml.slide+xml"/>
  <Override PartName="/ppt/slides/slide132.xml" ContentType="application/vnd.openxmlformats-officedocument.presentationml.slide+xml"/>
  <Override PartName="/ppt/slides/slide27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slides/slide208.xml" ContentType="application/vnd.openxmlformats-officedocument.presentationml.slide+xml"/>
  <Override PartName="/ppt/slides/slide219.xml" ContentType="application/vnd.openxmlformats-officedocument.presentationml.slide+xml"/>
  <Override PartName="/ppt/slides/slide255.xml" ContentType="application/vnd.openxmlformats-officedocument.presentationml.slide+xml"/>
  <Override PartName="/ppt/slides/slide266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62.xml" ContentType="application/vnd.openxmlformats-officedocument.presentationml.slide+xml"/>
  <Override PartName="/ppt/slides/slide110.xml" ContentType="application/vnd.openxmlformats-officedocument.presentationml.slide+xml"/>
  <Override PartName="/ppt/slides/slide244.xml" ContentType="application/vnd.openxmlformats-officedocument.presentationml.slide+xml"/>
  <Override PartName="/ppt/slides/slide291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51.xml" ContentType="application/vnd.openxmlformats-officedocument.presentationml.slide+xml"/>
  <Override PartName="/ppt/slides/slide233.xml" ContentType="application/vnd.openxmlformats-officedocument.presentationml.slide+xml"/>
  <Override PartName="/ppt/slides/slide280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40.xml" ContentType="application/vnd.openxmlformats-officedocument.presentationml.slide+xml"/>
  <Override PartName="/ppt/slides/slide159.xml" ContentType="application/vnd.openxmlformats-officedocument.presentationml.slide+xml"/>
  <Override PartName="/ppt/slides/slide211.xml" ContentType="application/vnd.openxmlformats-officedocument.presentationml.slide+xml"/>
  <Override PartName="/ppt/slides/slide222.xml" ContentType="application/vnd.openxmlformats-officedocument.presentationml.slide+xml"/>
  <Override PartName="/ppt/slides/slide148.xml" ContentType="application/vnd.openxmlformats-officedocument.presentationml.slide+xml"/>
  <Override PartName="/ppt/slides/slide195.xml" ContentType="application/vnd.openxmlformats-officedocument.presentationml.slide+xml"/>
  <Override PartName="/ppt/slides/slide200.xml" ContentType="application/vnd.openxmlformats-officedocument.presentationml.slide+xml"/>
  <Override PartName="/ppt/slides/slide89.xml" ContentType="application/vnd.openxmlformats-officedocument.presentationml.slide+xml"/>
  <Override PartName="/ppt/slides/slide126.xml" ContentType="application/vnd.openxmlformats-officedocument.presentationml.slide+xml"/>
  <Override PartName="/ppt/slides/slide137.xml" ContentType="application/vnd.openxmlformats-officedocument.presentationml.slide+xml"/>
  <Override PartName="/ppt/slides/slide173.xml" ContentType="application/vnd.openxmlformats-officedocument.presentationml.slide+xml"/>
  <Override PartName="/ppt/slides/slide184.xml" ContentType="application/vnd.openxmlformats-officedocument.presentationml.slide+xml"/>
  <Override PartName="/ppt/slides/slide78.xml" ContentType="application/vnd.openxmlformats-officedocument.presentationml.slide+xml"/>
  <Override PartName="/ppt/slides/slide115.xml" ContentType="application/vnd.openxmlformats-officedocument.presentationml.slide+xml"/>
  <Override PartName="/ppt/slides/slide162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104.xml" ContentType="application/vnd.openxmlformats-officedocument.presentationml.slide+xml"/>
  <Override PartName="/ppt/slides/slide151.xml" ContentType="application/vnd.openxmlformats-officedocument.presentationml.slide+xml"/>
  <Override PartName="/ppt/slides/slide238.xml" ContentType="application/vnd.openxmlformats-officedocument.presentationml.slide+xml"/>
  <Override PartName="/ppt/slides/slide249.xml" ContentType="application/vnd.openxmlformats-officedocument.presentationml.slide+xml"/>
  <Override PartName="/ppt/slides/slide285.xml" ContentType="application/vnd.openxmlformats-officedocument.presentationml.slide+xml"/>
  <Override PartName="/ppt/slides/slide29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5.xml" ContentType="application/vnd.openxmlformats-officedocument.presentationml.slide+xml"/>
  <Override PartName="/ppt/slides/slide92.xml" ContentType="application/vnd.openxmlformats-officedocument.presentationml.slide+xml"/>
  <Override PartName="/ppt/slides/slide140.xml" ContentType="application/vnd.openxmlformats-officedocument.presentationml.slide+xml"/>
  <Override PartName="/ppt/slides/slide227.xml" ContentType="application/vnd.openxmlformats-officedocument.presentationml.slide+xml"/>
  <Override PartName="/ppt/slides/slide274.xml" ContentType="application/vnd.openxmlformats-officedocument.presentationml.slide+xml"/>
  <Override PartName="/ppt/theme/theme3.xml" ContentType="application/vnd.openxmlformats-officedocument.theme+xml"/>
  <Override PartName="/ppt/slides/slide34.xml" ContentType="application/vnd.openxmlformats-officedocument.presentationml.slide+xml"/>
  <Override PartName="/ppt/slides/slide81.xml" ContentType="application/vnd.openxmlformats-officedocument.presentationml.slide+xml"/>
  <Override PartName="/ppt/slides/slide216.xml" ContentType="application/vnd.openxmlformats-officedocument.presentationml.slide+xml"/>
  <Override PartName="/ppt/slides/slide263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70.xml" ContentType="application/vnd.openxmlformats-officedocument.presentationml.slide+xml"/>
  <Override PartName="/ppt/slides/slide189.xml" ContentType="application/vnd.openxmlformats-officedocument.presentationml.slide+xml"/>
  <Override PartName="/ppt/slides/slide205.xml" ContentType="application/vnd.openxmlformats-officedocument.presentationml.slide+xml"/>
  <Override PartName="/ppt/slides/slide241.xml" ContentType="application/vnd.openxmlformats-officedocument.presentationml.slide+xml"/>
  <Override PartName="/ppt/slides/slide252.xml" ContentType="application/vnd.openxmlformats-officedocument.presentationml.slide+xml"/>
  <Override PartName="/ppt/slideLayouts/slideLayout22.xml" ContentType="application/vnd.openxmlformats-officedocument.presentationml.slideLayout+xml"/>
  <Override PartName="/ppt/slides/slide12.xml" ContentType="application/vnd.openxmlformats-officedocument.presentationml.slide+xml"/>
  <Override PartName="/ppt/slides/slide178.xml" ContentType="application/vnd.openxmlformats-officedocument.presentationml.slide+xml"/>
  <Override PartName="/ppt/slides/slide2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67.xml" ContentType="application/vnd.openxmlformats-officedocument.presentationml.slide+xml"/>
  <Override PartName="/ppt/slides/slide109.xml" ContentType="application/vnd.openxmlformats-officedocument.presentationml.slide+xml"/>
  <Override PartName="/ppt/slides/slide145.xml" ContentType="application/vnd.openxmlformats-officedocument.presentationml.slide+xml"/>
  <Override PartName="/ppt/slides/slide156.xml" ContentType="application/vnd.openxmlformats-officedocument.presentationml.slide+xml"/>
  <Override PartName="/ppt/slides/slide192.xml" ContentType="application/vnd.openxmlformats-officedocument.presentationml.slide+xml"/>
  <Override PartName="/ppt/slides/slide97.xml" ContentType="application/vnd.openxmlformats-officedocument.presentationml.slide+xml"/>
  <Override PartName="/ppt/slides/slide134.xml" ContentType="application/vnd.openxmlformats-officedocument.presentationml.slide+xml"/>
  <Override PartName="/ppt/slides/slide181.xml" ContentType="application/vnd.openxmlformats-officedocument.presentationml.slide+xml"/>
  <Override PartName="/ppt/slides/slide27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23.xml" ContentType="application/vnd.openxmlformats-officedocument.presentationml.slide+xml"/>
  <Override PartName="/ppt/slides/slide170.xml" ContentType="application/vnd.openxmlformats-officedocument.presentationml.slide+xml"/>
  <Override PartName="/ppt/slides/slide257.xml" ContentType="application/vnd.openxmlformats-officedocument.presentationml.slide+xml"/>
  <Override PartName="/ppt/slides/slide268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03"/>
  </p:notesMasterIdLst>
  <p:sldIdLst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7" r:id="rId61"/>
    <p:sldId id="318" r:id="rId62"/>
    <p:sldId id="319" r:id="rId63"/>
    <p:sldId id="320" r:id="rId64"/>
    <p:sldId id="321" r:id="rId65"/>
    <p:sldId id="322" r:id="rId66"/>
    <p:sldId id="323" r:id="rId67"/>
    <p:sldId id="324" r:id="rId68"/>
    <p:sldId id="325" r:id="rId69"/>
    <p:sldId id="326" r:id="rId70"/>
    <p:sldId id="327" r:id="rId71"/>
    <p:sldId id="328" r:id="rId72"/>
    <p:sldId id="329" r:id="rId73"/>
    <p:sldId id="330" r:id="rId74"/>
    <p:sldId id="331" r:id="rId75"/>
    <p:sldId id="332" r:id="rId76"/>
    <p:sldId id="333" r:id="rId77"/>
    <p:sldId id="334" r:id="rId78"/>
    <p:sldId id="335" r:id="rId79"/>
    <p:sldId id="336" r:id="rId80"/>
    <p:sldId id="337" r:id="rId81"/>
    <p:sldId id="338" r:id="rId82"/>
    <p:sldId id="339" r:id="rId83"/>
    <p:sldId id="340" r:id="rId84"/>
    <p:sldId id="341" r:id="rId85"/>
    <p:sldId id="342" r:id="rId86"/>
    <p:sldId id="343" r:id="rId87"/>
    <p:sldId id="344" r:id="rId88"/>
    <p:sldId id="345" r:id="rId89"/>
    <p:sldId id="346" r:id="rId90"/>
    <p:sldId id="347" r:id="rId91"/>
    <p:sldId id="348" r:id="rId92"/>
    <p:sldId id="349" r:id="rId93"/>
    <p:sldId id="350" r:id="rId94"/>
    <p:sldId id="351" r:id="rId95"/>
    <p:sldId id="352" r:id="rId96"/>
    <p:sldId id="353" r:id="rId97"/>
    <p:sldId id="354" r:id="rId98"/>
    <p:sldId id="355" r:id="rId99"/>
    <p:sldId id="356" r:id="rId100"/>
    <p:sldId id="357" r:id="rId101"/>
    <p:sldId id="358" r:id="rId102"/>
    <p:sldId id="359" r:id="rId103"/>
    <p:sldId id="360" r:id="rId104"/>
    <p:sldId id="361" r:id="rId105"/>
    <p:sldId id="362" r:id="rId106"/>
    <p:sldId id="363" r:id="rId107"/>
    <p:sldId id="364" r:id="rId108"/>
    <p:sldId id="365" r:id="rId109"/>
    <p:sldId id="366" r:id="rId110"/>
    <p:sldId id="367" r:id="rId111"/>
    <p:sldId id="368" r:id="rId112"/>
    <p:sldId id="369" r:id="rId113"/>
    <p:sldId id="370" r:id="rId114"/>
    <p:sldId id="371" r:id="rId115"/>
    <p:sldId id="372" r:id="rId116"/>
    <p:sldId id="373" r:id="rId117"/>
    <p:sldId id="374" r:id="rId118"/>
    <p:sldId id="375" r:id="rId119"/>
    <p:sldId id="376" r:id="rId120"/>
    <p:sldId id="377" r:id="rId121"/>
    <p:sldId id="378" r:id="rId122"/>
    <p:sldId id="380" r:id="rId123"/>
    <p:sldId id="381" r:id="rId124"/>
    <p:sldId id="382" r:id="rId125"/>
    <p:sldId id="383" r:id="rId126"/>
    <p:sldId id="384" r:id="rId127"/>
    <p:sldId id="385" r:id="rId128"/>
    <p:sldId id="386" r:id="rId129"/>
    <p:sldId id="387" r:id="rId130"/>
    <p:sldId id="388" r:id="rId131"/>
    <p:sldId id="389" r:id="rId132"/>
    <p:sldId id="390" r:id="rId133"/>
    <p:sldId id="391" r:id="rId134"/>
    <p:sldId id="392" r:id="rId135"/>
    <p:sldId id="393" r:id="rId136"/>
    <p:sldId id="394" r:id="rId137"/>
    <p:sldId id="395" r:id="rId138"/>
    <p:sldId id="396" r:id="rId139"/>
    <p:sldId id="397" r:id="rId140"/>
    <p:sldId id="398" r:id="rId141"/>
    <p:sldId id="399" r:id="rId142"/>
    <p:sldId id="400" r:id="rId143"/>
    <p:sldId id="401" r:id="rId144"/>
    <p:sldId id="402" r:id="rId145"/>
    <p:sldId id="403" r:id="rId146"/>
    <p:sldId id="404" r:id="rId147"/>
    <p:sldId id="405" r:id="rId148"/>
    <p:sldId id="406" r:id="rId149"/>
    <p:sldId id="407" r:id="rId150"/>
    <p:sldId id="408" r:id="rId151"/>
    <p:sldId id="409" r:id="rId152"/>
    <p:sldId id="410" r:id="rId153"/>
    <p:sldId id="411" r:id="rId154"/>
    <p:sldId id="412" r:id="rId155"/>
    <p:sldId id="413" r:id="rId156"/>
    <p:sldId id="414" r:id="rId157"/>
    <p:sldId id="415" r:id="rId158"/>
    <p:sldId id="416" r:id="rId159"/>
    <p:sldId id="417" r:id="rId160"/>
    <p:sldId id="418" r:id="rId161"/>
    <p:sldId id="419" r:id="rId162"/>
    <p:sldId id="420" r:id="rId163"/>
    <p:sldId id="421" r:id="rId164"/>
    <p:sldId id="422" r:id="rId165"/>
    <p:sldId id="423" r:id="rId166"/>
    <p:sldId id="424" r:id="rId167"/>
    <p:sldId id="425" r:id="rId168"/>
    <p:sldId id="426" r:id="rId169"/>
    <p:sldId id="427" r:id="rId170"/>
    <p:sldId id="428" r:id="rId171"/>
    <p:sldId id="429" r:id="rId172"/>
    <p:sldId id="430" r:id="rId173"/>
    <p:sldId id="431" r:id="rId174"/>
    <p:sldId id="432" r:id="rId175"/>
    <p:sldId id="433" r:id="rId176"/>
    <p:sldId id="434" r:id="rId177"/>
    <p:sldId id="435" r:id="rId178"/>
    <p:sldId id="436" r:id="rId179"/>
    <p:sldId id="437" r:id="rId180"/>
    <p:sldId id="438" r:id="rId181"/>
    <p:sldId id="440" r:id="rId182"/>
    <p:sldId id="441" r:id="rId183"/>
    <p:sldId id="442" r:id="rId184"/>
    <p:sldId id="443" r:id="rId185"/>
    <p:sldId id="444" r:id="rId186"/>
    <p:sldId id="445" r:id="rId187"/>
    <p:sldId id="446" r:id="rId188"/>
    <p:sldId id="447" r:id="rId189"/>
    <p:sldId id="448" r:id="rId190"/>
    <p:sldId id="449" r:id="rId191"/>
    <p:sldId id="450" r:id="rId192"/>
    <p:sldId id="451" r:id="rId193"/>
    <p:sldId id="452" r:id="rId194"/>
    <p:sldId id="453" r:id="rId195"/>
    <p:sldId id="454" r:id="rId196"/>
    <p:sldId id="455" r:id="rId197"/>
    <p:sldId id="456" r:id="rId198"/>
    <p:sldId id="457" r:id="rId199"/>
    <p:sldId id="458" r:id="rId200"/>
    <p:sldId id="459" r:id="rId201"/>
    <p:sldId id="460" r:id="rId202"/>
    <p:sldId id="461" r:id="rId203"/>
    <p:sldId id="462" r:id="rId204"/>
    <p:sldId id="463" r:id="rId205"/>
    <p:sldId id="464" r:id="rId206"/>
    <p:sldId id="465" r:id="rId207"/>
    <p:sldId id="466" r:id="rId208"/>
    <p:sldId id="467" r:id="rId209"/>
    <p:sldId id="468" r:id="rId210"/>
    <p:sldId id="469" r:id="rId211"/>
    <p:sldId id="470" r:id="rId212"/>
    <p:sldId id="471" r:id="rId213"/>
    <p:sldId id="472" r:id="rId214"/>
    <p:sldId id="473" r:id="rId215"/>
    <p:sldId id="474" r:id="rId216"/>
    <p:sldId id="475" r:id="rId217"/>
    <p:sldId id="476" r:id="rId218"/>
    <p:sldId id="477" r:id="rId219"/>
    <p:sldId id="478" r:id="rId220"/>
    <p:sldId id="479" r:id="rId221"/>
    <p:sldId id="480" r:id="rId222"/>
    <p:sldId id="481" r:id="rId223"/>
    <p:sldId id="482" r:id="rId224"/>
    <p:sldId id="483" r:id="rId225"/>
    <p:sldId id="484" r:id="rId226"/>
    <p:sldId id="485" r:id="rId227"/>
    <p:sldId id="486" r:id="rId228"/>
    <p:sldId id="487" r:id="rId229"/>
    <p:sldId id="488" r:id="rId230"/>
    <p:sldId id="489" r:id="rId231"/>
    <p:sldId id="490" r:id="rId232"/>
    <p:sldId id="491" r:id="rId233"/>
    <p:sldId id="492" r:id="rId234"/>
    <p:sldId id="493" r:id="rId235"/>
    <p:sldId id="494" r:id="rId236"/>
    <p:sldId id="495" r:id="rId237"/>
    <p:sldId id="496" r:id="rId238"/>
    <p:sldId id="497" r:id="rId239"/>
    <p:sldId id="498" r:id="rId240"/>
    <p:sldId id="499" r:id="rId241"/>
    <p:sldId id="500" r:id="rId242"/>
    <p:sldId id="501" r:id="rId243"/>
    <p:sldId id="502" r:id="rId244"/>
    <p:sldId id="503" r:id="rId245"/>
    <p:sldId id="504" r:id="rId246"/>
    <p:sldId id="505" r:id="rId247"/>
    <p:sldId id="506" r:id="rId248"/>
    <p:sldId id="507" r:id="rId249"/>
    <p:sldId id="508" r:id="rId250"/>
    <p:sldId id="509" r:id="rId251"/>
    <p:sldId id="510" r:id="rId252"/>
    <p:sldId id="511" r:id="rId253"/>
    <p:sldId id="512" r:id="rId254"/>
    <p:sldId id="513" r:id="rId255"/>
    <p:sldId id="514" r:id="rId256"/>
    <p:sldId id="515" r:id="rId257"/>
    <p:sldId id="516" r:id="rId258"/>
    <p:sldId id="517" r:id="rId259"/>
    <p:sldId id="518" r:id="rId260"/>
    <p:sldId id="519" r:id="rId261"/>
    <p:sldId id="520" r:id="rId262"/>
    <p:sldId id="521" r:id="rId263"/>
    <p:sldId id="522" r:id="rId264"/>
    <p:sldId id="523" r:id="rId265"/>
    <p:sldId id="524" r:id="rId266"/>
    <p:sldId id="525" r:id="rId267"/>
    <p:sldId id="526" r:id="rId268"/>
    <p:sldId id="527" r:id="rId269"/>
    <p:sldId id="528" r:id="rId270"/>
    <p:sldId id="529" r:id="rId271"/>
    <p:sldId id="530" r:id="rId272"/>
    <p:sldId id="531" r:id="rId273"/>
    <p:sldId id="532" r:id="rId274"/>
    <p:sldId id="533" r:id="rId275"/>
    <p:sldId id="534" r:id="rId276"/>
    <p:sldId id="535" r:id="rId277"/>
    <p:sldId id="536" r:id="rId278"/>
    <p:sldId id="537" r:id="rId279"/>
    <p:sldId id="538" r:id="rId280"/>
    <p:sldId id="539" r:id="rId281"/>
    <p:sldId id="540" r:id="rId282"/>
    <p:sldId id="541" r:id="rId283"/>
    <p:sldId id="542" r:id="rId284"/>
    <p:sldId id="543" r:id="rId285"/>
    <p:sldId id="544" r:id="rId286"/>
    <p:sldId id="545" r:id="rId287"/>
    <p:sldId id="546" r:id="rId288"/>
    <p:sldId id="547" r:id="rId289"/>
    <p:sldId id="548" r:id="rId290"/>
    <p:sldId id="549" r:id="rId291"/>
    <p:sldId id="550" r:id="rId292"/>
    <p:sldId id="551" r:id="rId293"/>
    <p:sldId id="552" r:id="rId294"/>
    <p:sldId id="553" r:id="rId295"/>
    <p:sldId id="554" r:id="rId296"/>
    <p:sldId id="555" r:id="rId297"/>
    <p:sldId id="556" r:id="rId298"/>
    <p:sldId id="557" r:id="rId299"/>
    <p:sldId id="558" r:id="rId300"/>
    <p:sldId id="559" r:id="rId301"/>
    <p:sldId id="560" r:id="rId30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-240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5.xml"/><Relationship Id="rId299" Type="http://schemas.openxmlformats.org/officeDocument/2006/relationships/slide" Target="slides/slide297.xml"/><Relationship Id="rId303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63" Type="http://schemas.openxmlformats.org/officeDocument/2006/relationships/slide" Target="slides/slide61.xml"/><Relationship Id="rId84" Type="http://schemas.openxmlformats.org/officeDocument/2006/relationships/slide" Target="slides/slide82.xml"/><Relationship Id="rId138" Type="http://schemas.openxmlformats.org/officeDocument/2006/relationships/slide" Target="slides/slide136.xml"/><Relationship Id="rId159" Type="http://schemas.openxmlformats.org/officeDocument/2006/relationships/slide" Target="slides/slide157.xml"/><Relationship Id="rId170" Type="http://schemas.openxmlformats.org/officeDocument/2006/relationships/slide" Target="slides/slide168.xml"/><Relationship Id="rId191" Type="http://schemas.openxmlformats.org/officeDocument/2006/relationships/slide" Target="slides/slide189.xml"/><Relationship Id="rId205" Type="http://schemas.openxmlformats.org/officeDocument/2006/relationships/slide" Target="slides/slide203.xml"/><Relationship Id="rId226" Type="http://schemas.openxmlformats.org/officeDocument/2006/relationships/slide" Target="slides/slide224.xml"/><Relationship Id="rId247" Type="http://schemas.openxmlformats.org/officeDocument/2006/relationships/slide" Target="slides/slide245.xml"/><Relationship Id="rId107" Type="http://schemas.openxmlformats.org/officeDocument/2006/relationships/slide" Target="slides/slide105.xml"/><Relationship Id="rId268" Type="http://schemas.openxmlformats.org/officeDocument/2006/relationships/slide" Target="slides/slide266.xml"/><Relationship Id="rId289" Type="http://schemas.openxmlformats.org/officeDocument/2006/relationships/slide" Target="slides/slide287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53" Type="http://schemas.openxmlformats.org/officeDocument/2006/relationships/slide" Target="slides/slide51.xml"/><Relationship Id="rId74" Type="http://schemas.openxmlformats.org/officeDocument/2006/relationships/slide" Target="slides/slide72.xml"/><Relationship Id="rId128" Type="http://schemas.openxmlformats.org/officeDocument/2006/relationships/slide" Target="slides/slide126.xml"/><Relationship Id="rId149" Type="http://schemas.openxmlformats.org/officeDocument/2006/relationships/slide" Target="slides/slide147.xml"/><Relationship Id="rId5" Type="http://schemas.openxmlformats.org/officeDocument/2006/relationships/slide" Target="slides/slide3.xml"/><Relationship Id="rId95" Type="http://schemas.openxmlformats.org/officeDocument/2006/relationships/slide" Target="slides/slide93.xml"/><Relationship Id="rId160" Type="http://schemas.openxmlformats.org/officeDocument/2006/relationships/slide" Target="slides/slide158.xml"/><Relationship Id="rId181" Type="http://schemas.openxmlformats.org/officeDocument/2006/relationships/slide" Target="slides/slide179.xml"/><Relationship Id="rId216" Type="http://schemas.openxmlformats.org/officeDocument/2006/relationships/slide" Target="slides/slide214.xml"/><Relationship Id="rId237" Type="http://schemas.openxmlformats.org/officeDocument/2006/relationships/slide" Target="slides/slide235.xml"/><Relationship Id="rId258" Type="http://schemas.openxmlformats.org/officeDocument/2006/relationships/slide" Target="slides/slide256.xml"/><Relationship Id="rId279" Type="http://schemas.openxmlformats.org/officeDocument/2006/relationships/slide" Target="slides/slide277.xml"/><Relationship Id="rId22" Type="http://schemas.openxmlformats.org/officeDocument/2006/relationships/slide" Target="slides/slide20.xml"/><Relationship Id="rId43" Type="http://schemas.openxmlformats.org/officeDocument/2006/relationships/slide" Target="slides/slide41.xml"/><Relationship Id="rId64" Type="http://schemas.openxmlformats.org/officeDocument/2006/relationships/slide" Target="slides/slide62.xml"/><Relationship Id="rId118" Type="http://schemas.openxmlformats.org/officeDocument/2006/relationships/slide" Target="slides/slide116.xml"/><Relationship Id="rId139" Type="http://schemas.openxmlformats.org/officeDocument/2006/relationships/slide" Target="slides/slide137.xml"/><Relationship Id="rId290" Type="http://schemas.openxmlformats.org/officeDocument/2006/relationships/slide" Target="slides/slide288.xml"/><Relationship Id="rId304" Type="http://schemas.openxmlformats.org/officeDocument/2006/relationships/presProps" Target="presProps.xml"/><Relationship Id="rId85" Type="http://schemas.openxmlformats.org/officeDocument/2006/relationships/slide" Target="slides/slide83.xml"/><Relationship Id="rId150" Type="http://schemas.openxmlformats.org/officeDocument/2006/relationships/slide" Target="slides/slide148.xml"/><Relationship Id="rId171" Type="http://schemas.openxmlformats.org/officeDocument/2006/relationships/slide" Target="slides/slide169.xml"/><Relationship Id="rId192" Type="http://schemas.openxmlformats.org/officeDocument/2006/relationships/slide" Target="slides/slide190.xml"/><Relationship Id="rId206" Type="http://schemas.openxmlformats.org/officeDocument/2006/relationships/slide" Target="slides/slide204.xml"/><Relationship Id="rId227" Type="http://schemas.openxmlformats.org/officeDocument/2006/relationships/slide" Target="slides/slide225.xml"/><Relationship Id="rId248" Type="http://schemas.openxmlformats.org/officeDocument/2006/relationships/slide" Target="slides/slide246.xml"/><Relationship Id="rId269" Type="http://schemas.openxmlformats.org/officeDocument/2006/relationships/slide" Target="slides/slide267.xml"/><Relationship Id="rId12" Type="http://schemas.openxmlformats.org/officeDocument/2006/relationships/slide" Target="slides/slide10.xml"/><Relationship Id="rId33" Type="http://schemas.openxmlformats.org/officeDocument/2006/relationships/slide" Target="slides/slide31.xml"/><Relationship Id="rId108" Type="http://schemas.openxmlformats.org/officeDocument/2006/relationships/slide" Target="slides/slide106.xml"/><Relationship Id="rId129" Type="http://schemas.openxmlformats.org/officeDocument/2006/relationships/slide" Target="slides/slide127.xml"/><Relationship Id="rId280" Type="http://schemas.openxmlformats.org/officeDocument/2006/relationships/slide" Target="slides/slide278.xml"/><Relationship Id="rId54" Type="http://schemas.openxmlformats.org/officeDocument/2006/relationships/slide" Target="slides/slide52.xml"/><Relationship Id="rId75" Type="http://schemas.openxmlformats.org/officeDocument/2006/relationships/slide" Target="slides/slide73.xml"/><Relationship Id="rId96" Type="http://schemas.openxmlformats.org/officeDocument/2006/relationships/slide" Target="slides/slide94.xml"/><Relationship Id="rId140" Type="http://schemas.openxmlformats.org/officeDocument/2006/relationships/slide" Target="slides/slide138.xml"/><Relationship Id="rId161" Type="http://schemas.openxmlformats.org/officeDocument/2006/relationships/slide" Target="slides/slide159.xml"/><Relationship Id="rId182" Type="http://schemas.openxmlformats.org/officeDocument/2006/relationships/slide" Target="slides/slide180.xml"/><Relationship Id="rId217" Type="http://schemas.openxmlformats.org/officeDocument/2006/relationships/slide" Target="slides/slide215.xml"/><Relationship Id="rId6" Type="http://schemas.openxmlformats.org/officeDocument/2006/relationships/slide" Target="slides/slide4.xml"/><Relationship Id="rId238" Type="http://schemas.openxmlformats.org/officeDocument/2006/relationships/slide" Target="slides/slide236.xml"/><Relationship Id="rId259" Type="http://schemas.openxmlformats.org/officeDocument/2006/relationships/slide" Target="slides/slide257.xml"/><Relationship Id="rId23" Type="http://schemas.openxmlformats.org/officeDocument/2006/relationships/slide" Target="slides/slide21.xml"/><Relationship Id="rId119" Type="http://schemas.openxmlformats.org/officeDocument/2006/relationships/slide" Target="slides/slide117.xml"/><Relationship Id="rId270" Type="http://schemas.openxmlformats.org/officeDocument/2006/relationships/slide" Target="slides/slide268.xml"/><Relationship Id="rId291" Type="http://schemas.openxmlformats.org/officeDocument/2006/relationships/slide" Target="slides/slide289.xml"/><Relationship Id="rId305" Type="http://schemas.openxmlformats.org/officeDocument/2006/relationships/viewProps" Target="viewProps.xml"/><Relationship Id="rId44" Type="http://schemas.openxmlformats.org/officeDocument/2006/relationships/slide" Target="slides/slide42.xml"/><Relationship Id="rId65" Type="http://schemas.openxmlformats.org/officeDocument/2006/relationships/slide" Target="slides/slide63.xml"/><Relationship Id="rId86" Type="http://schemas.openxmlformats.org/officeDocument/2006/relationships/slide" Target="slides/slide84.xml"/><Relationship Id="rId130" Type="http://schemas.openxmlformats.org/officeDocument/2006/relationships/slide" Target="slides/slide128.xml"/><Relationship Id="rId151" Type="http://schemas.openxmlformats.org/officeDocument/2006/relationships/slide" Target="slides/slide149.xml"/><Relationship Id="rId172" Type="http://schemas.openxmlformats.org/officeDocument/2006/relationships/slide" Target="slides/slide170.xml"/><Relationship Id="rId193" Type="http://schemas.openxmlformats.org/officeDocument/2006/relationships/slide" Target="slides/slide191.xml"/><Relationship Id="rId207" Type="http://schemas.openxmlformats.org/officeDocument/2006/relationships/slide" Target="slides/slide205.xml"/><Relationship Id="rId228" Type="http://schemas.openxmlformats.org/officeDocument/2006/relationships/slide" Target="slides/slide226.xml"/><Relationship Id="rId249" Type="http://schemas.openxmlformats.org/officeDocument/2006/relationships/slide" Target="slides/slide247.xml"/><Relationship Id="rId13" Type="http://schemas.openxmlformats.org/officeDocument/2006/relationships/slide" Target="slides/slide11.xml"/><Relationship Id="rId109" Type="http://schemas.openxmlformats.org/officeDocument/2006/relationships/slide" Target="slides/slide107.xml"/><Relationship Id="rId260" Type="http://schemas.openxmlformats.org/officeDocument/2006/relationships/slide" Target="slides/slide258.xml"/><Relationship Id="rId281" Type="http://schemas.openxmlformats.org/officeDocument/2006/relationships/slide" Target="slides/slide279.xml"/><Relationship Id="rId34" Type="http://schemas.openxmlformats.org/officeDocument/2006/relationships/slide" Target="slides/slide32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slide" Target="slides/slide95.xml"/><Relationship Id="rId120" Type="http://schemas.openxmlformats.org/officeDocument/2006/relationships/slide" Target="slides/slide118.xml"/><Relationship Id="rId141" Type="http://schemas.openxmlformats.org/officeDocument/2006/relationships/slide" Target="slides/slide139.xml"/><Relationship Id="rId7" Type="http://schemas.openxmlformats.org/officeDocument/2006/relationships/slide" Target="slides/slide5.xml"/><Relationship Id="rId162" Type="http://schemas.openxmlformats.org/officeDocument/2006/relationships/slide" Target="slides/slide160.xml"/><Relationship Id="rId183" Type="http://schemas.openxmlformats.org/officeDocument/2006/relationships/slide" Target="slides/slide181.xml"/><Relationship Id="rId218" Type="http://schemas.openxmlformats.org/officeDocument/2006/relationships/slide" Target="slides/slide216.xml"/><Relationship Id="rId239" Type="http://schemas.openxmlformats.org/officeDocument/2006/relationships/slide" Target="slides/slide237.xml"/><Relationship Id="rId250" Type="http://schemas.openxmlformats.org/officeDocument/2006/relationships/slide" Target="slides/slide248.xml"/><Relationship Id="rId271" Type="http://schemas.openxmlformats.org/officeDocument/2006/relationships/slide" Target="slides/slide269.xml"/><Relationship Id="rId292" Type="http://schemas.openxmlformats.org/officeDocument/2006/relationships/slide" Target="slides/slide290.xml"/><Relationship Id="rId306" Type="http://schemas.openxmlformats.org/officeDocument/2006/relationships/theme" Target="theme/theme1.xml"/><Relationship Id="rId24" Type="http://schemas.openxmlformats.org/officeDocument/2006/relationships/slide" Target="slides/slide22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87" Type="http://schemas.openxmlformats.org/officeDocument/2006/relationships/slide" Target="slides/slide85.xml"/><Relationship Id="rId110" Type="http://schemas.openxmlformats.org/officeDocument/2006/relationships/slide" Target="slides/slide108.xml"/><Relationship Id="rId115" Type="http://schemas.openxmlformats.org/officeDocument/2006/relationships/slide" Target="slides/slide113.xml"/><Relationship Id="rId131" Type="http://schemas.openxmlformats.org/officeDocument/2006/relationships/slide" Target="slides/slide129.xml"/><Relationship Id="rId136" Type="http://schemas.openxmlformats.org/officeDocument/2006/relationships/slide" Target="slides/slide134.xml"/><Relationship Id="rId157" Type="http://schemas.openxmlformats.org/officeDocument/2006/relationships/slide" Target="slides/slide155.xml"/><Relationship Id="rId178" Type="http://schemas.openxmlformats.org/officeDocument/2006/relationships/slide" Target="slides/slide176.xml"/><Relationship Id="rId301" Type="http://schemas.openxmlformats.org/officeDocument/2006/relationships/slide" Target="slides/slide299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152" Type="http://schemas.openxmlformats.org/officeDocument/2006/relationships/slide" Target="slides/slide150.xml"/><Relationship Id="rId173" Type="http://schemas.openxmlformats.org/officeDocument/2006/relationships/slide" Target="slides/slide171.xml"/><Relationship Id="rId194" Type="http://schemas.openxmlformats.org/officeDocument/2006/relationships/slide" Target="slides/slide192.xml"/><Relationship Id="rId199" Type="http://schemas.openxmlformats.org/officeDocument/2006/relationships/slide" Target="slides/slide197.xml"/><Relationship Id="rId203" Type="http://schemas.openxmlformats.org/officeDocument/2006/relationships/slide" Target="slides/slide201.xml"/><Relationship Id="rId208" Type="http://schemas.openxmlformats.org/officeDocument/2006/relationships/slide" Target="slides/slide206.xml"/><Relationship Id="rId229" Type="http://schemas.openxmlformats.org/officeDocument/2006/relationships/slide" Target="slides/slide227.xml"/><Relationship Id="rId19" Type="http://schemas.openxmlformats.org/officeDocument/2006/relationships/slide" Target="slides/slide17.xml"/><Relationship Id="rId224" Type="http://schemas.openxmlformats.org/officeDocument/2006/relationships/slide" Target="slides/slide222.xml"/><Relationship Id="rId240" Type="http://schemas.openxmlformats.org/officeDocument/2006/relationships/slide" Target="slides/slide238.xml"/><Relationship Id="rId245" Type="http://schemas.openxmlformats.org/officeDocument/2006/relationships/slide" Target="slides/slide243.xml"/><Relationship Id="rId261" Type="http://schemas.openxmlformats.org/officeDocument/2006/relationships/slide" Target="slides/slide259.xml"/><Relationship Id="rId266" Type="http://schemas.openxmlformats.org/officeDocument/2006/relationships/slide" Target="slides/slide264.xml"/><Relationship Id="rId287" Type="http://schemas.openxmlformats.org/officeDocument/2006/relationships/slide" Target="slides/slide285.xml"/><Relationship Id="rId14" Type="http://schemas.openxmlformats.org/officeDocument/2006/relationships/slide" Target="slides/slide12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56" Type="http://schemas.openxmlformats.org/officeDocument/2006/relationships/slide" Target="slides/slide54.xml"/><Relationship Id="rId77" Type="http://schemas.openxmlformats.org/officeDocument/2006/relationships/slide" Target="slides/slide75.xml"/><Relationship Id="rId100" Type="http://schemas.openxmlformats.org/officeDocument/2006/relationships/slide" Target="slides/slide98.xml"/><Relationship Id="rId105" Type="http://schemas.openxmlformats.org/officeDocument/2006/relationships/slide" Target="slides/slide103.xml"/><Relationship Id="rId126" Type="http://schemas.openxmlformats.org/officeDocument/2006/relationships/slide" Target="slides/slide124.xml"/><Relationship Id="rId147" Type="http://schemas.openxmlformats.org/officeDocument/2006/relationships/slide" Target="slides/slide145.xml"/><Relationship Id="rId168" Type="http://schemas.openxmlformats.org/officeDocument/2006/relationships/slide" Target="slides/slide166.xml"/><Relationship Id="rId282" Type="http://schemas.openxmlformats.org/officeDocument/2006/relationships/slide" Target="slides/slide280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93" Type="http://schemas.openxmlformats.org/officeDocument/2006/relationships/slide" Target="slides/slide91.xml"/><Relationship Id="rId98" Type="http://schemas.openxmlformats.org/officeDocument/2006/relationships/slide" Target="slides/slide96.xml"/><Relationship Id="rId121" Type="http://schemas.openxmlformats.org/officeDocument/2006/relationships/slide" Target="slides/slide119.xml"/><Relationship Id="rId142" Type="http://schemas.openxmlformats.org/officeDocument/2006/relationships/slide" Target="slides/slide140.xml"/><Relationship Id="rId163" Type="http://schemas.openxmlformats.org/officeDocument/2006/relationships/slide" Target="slides/slide161.xml"/><Relationship Id="rId184" Type="http://schemas.openxmlformats.org/officeDocument/2006/relationships/slide" Target="slides/slide182.xml"/><Relationship Id="rId189" Type="http://schemas.openxmlformats.org/officeDocument/2006/relationships/slide" Target="slides/slide187.xml"/><Relationship Id="rId219" Type="http://schemas.openxmlformats.org/officeDocument/2006/relationships/slide" Target="slides/slide217.xml"/><Relationship Id="rId3" Type="http://schemas.openxmlformats.org/officeDocument/2006/relationships/slide" Target="slides/slide1.xml"/><Relationship Id="rId214" Type="http://schemas.openxmlformats.org/officeDocument/2006/relationships/slide" Target="slides/slide212.xml"/><Relationship Id="rId230" Type="http://schemas.openxmlformats.org/officeDocument/2006/relationships/slide" Target="slides/slide228.xml"/><Relationship Id="rId235" Type="http://schemas.openxmlformats.org/officeDocument/2006/relationships/slide" Target="slides/slide233.xml"/><Relationship Id="rId251" Type="http://schemas.openxmlformats.org/officeDocument/2006/relationships/slide" Target="slides/slide249.xml"/><Relationship Id="rId256" Type="http://schemas.openxmlformats.org/officeDocument/2006/relationships/slide" Target="slides/slide254.xml"/><Relationship Id="rId277" Type="http://schemas.openxmlformats.org/officeDocument/2006/relationships/slide" Target="slides/slide275.xml"/><Relationship Id="rId298" Type="http://schemas.openxmlformats.org/officeDocument/2006/relationships/slide" Target="slides/slide296.xml"/><Relationship Id="rId25" Type="http://schemas.openxmlformats.org/officeDocument/2006/relationships/slide" Target="slides/slide23.xml"/><Relationship Id="rId46" Type="http://schemas.openxmlformats.org/officeDocument/2006/relationships/slide" Target="slides/slide44.xml"/><Relationship Id="rId67" Type="http://schemas.openxmlformats.org/officeDocument/2006/relationships/slide" Target="slides/slide65.xml"/><Relationship Id="rId116" Type="http://schemas.openxmlformats.org/officeDocument/2006/relationships/slide" Target="slides/slide114.xml"/><Relationship Id="rId137" Type="http://schemas.openxmlformats.org/officeDocument/2006/relationships/slide" Target="slides/slide135.xml"/><Relationship Id="rId158" Type="http://schemas.openxmlformats.org/officeDocument/2006/relationships/slide" Target="slides/slide156.xml"/><Relationship Id="rId272" Type="http://schemas.openxmlformats.org/officeDocument/2006/relationships/slide" Target="slides/slide270.xml"/><Relationship Id="rId293" Type="http://schemas.openxmlformats.org/officeDocument/2006/relationships/slide" Target="slides/slide291.xml"/><Relationship Id="rId302" Type="http://schemas.openxmlformats.org/officeDocument/2006/relationships/slide" Target="slides/slide300.xml"/><Relationship Id="rId307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62" Type="http://schemas.openxmlformats.org/officeDocument/2006/relationships/slide" Target="slides/slide60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111" Type="http://schemas.openxmlformats.org/officeDocument/2006/relationships/slide" Target="slides/slide109.xml"/><Relationship Id="rId132" Type="http://schemas.openxmlformats.org/officeDocument/2006/relationships/slide" Target="slides/slide130.xml"/><Relationship Id="rId153" Type="http://schemas.openxmlformats.org/officeDocument/2006/relationships/slide" Target="slides/slide151.xml"/><Relationship Id="rId174" Type="http://schemas.openxmlformats.org/officeDocument/2006/relationships/slide" Target="slides/slide172.xml"/><Relationship Id="rId179" Type="http://schemas.openxmlformats.org/officeDocument/2006/relationships/slide" Target="slides/slide177.xml"/><Relationship Id="rId195" Type="http://schemas.openxmlformats.org/officeDocument/2006/relationships/slide" Target="slides/slide193.xml"/><Relationship Id="rId209" Type="http://schemas.openxmlformats.org/officeDocument/2006/relationships/slide" Target="slides/slide207.xml"/><Relationship Id="rId190" Type="http://schemas.openxmlformats.org/officeDocument/2006/relationships/slide" Target="slides/slide188.xml"/><Relationship Id="rId204" Type="http://schemas.openxmlformats.org/officeDocument/2006/relationships/slide" Target="slides/slide202.xml"/><Relationship Id="rId220" Type="http://schemas.openxmlformats.org/officeDocument/2006/relationships/slide" Target="slides/slide218.xml"/><Relationship Id="rId225" Type="http://schemas.openxmlformats.org/officeDocument/2006/relationships/slide" Target="slides/slide223.xml"/><Relationship Id="rId241" Type="http://schemas.openxmlformats.org/officeDocument/2006/relationships/slide" Target="slides/slide239.xml"/><Relationship Id="rId246" Type="http://schemas.openxmlformats.org/officeDocument/2006/relationships/slide" Target="slides/slide244.xml"/><Relationship Id="rId267" Type="http://schemas.openxmlformats.org/officeDocument/2006/relationships/slide" Target="slides/slide265.xml"/><Relationship Id="rId288" Type="http://schemas.openxmlformats.org/officeDocument/2006/relationships/slide" Target="slides/slide286.xml"/><Relationship Id="rId15" Type="http://schemas.openxmlformats.org/officeDocument/2006/relationships/slide" Target="slides/slide13.xml"/><Relationship Id="rId36" Type="http://schemas.openxmlformats.org/officeDocument/2006/relationships/slide" Target="slides/slide34.xml"/><Relationship Id="rId57" Type="http://schemas.openxmlformats.org/officeDocument/2006/relationships/slide" Target="slides/slide55.xml"/><Relationship Id="rId106" Type="http://schemas.openxmlformats.org/officeDocument/2006/relationships/slide" Target="slides/slide104.xml"/><Relationship Id="rId127" Type="http://schemas.openxmlformats.org/officeDocument/2006/relationships/slide" Target="slides/slide125.xml"/><Relationship Id="rId262" Type="http://schemas.openxmlformats.org/officeDocument/2006/relationships/slide" Target="slides/slide260.xml"/><Relationship Id="rId283" Type="http://schemas.openxmlformats.org/officeDocument/2006/relationships/slide" Target="slides/slide281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52" Type="http://schemas.openxmlformats.org/officeDocument/2006/relationships/slide" Target="slides/slide50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94" Type="http://schemas.openxmlformats.org/officeDocument/2006/relationships/slide" Target="slides/slide92.xml"/><Relationship Id="rId99" Type="http://schemas.openxmlformats.org/officeDocument/2006/relationships/slide" Target="slides/slide97.xml"/><Relationship Id="rId101" Type="http://schemas.openxmlformats.org/officeDocument/2006/relationships/slide" Target="slides/slide99.xml"/><Relationship Id="rId122" Type="http://schemas.openxmlformats.org/officeDocument/2006/relationships/slide" Target="slides/slide120.xml"/><Relationship Id="rId143" Type="http://schemas.openxmlformats.org/officeDocument/2006/relationships/slide" Target="slides/slide141.xml"/><Relationship Id="rId148" Type="http://schemas.openxmlformats.org/officeDocument/2006/relationships/slide" Target="slides/slide146.xml"/><Relationship Id="rId164" Type="http://schemas.openxmlformats.org/officeDocument/2006/relationships/slide" Target="slides/slide162.xml"/><Relationship Id="rId169" Type="http://schemas.openxmlformats.org/officeDocument/2006/relationships/slide" Target="slides/slide167.xml"/><Relationship Id="rId185" Type="http://schemas.openxmlformats.org/officeDocument/2006/relationships/slide" Target="slides/slide18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80" Type="http://schemas.openxmlformats.org/officeDocument/2006/relationships/slide" Target="slides/slide178.xml"/><Relationship Id="rId210" Type="http://schemas.openxmlformats.org/officeDocument/2006/relationships/slide" Target="slides/slide208.xml"/><Relationship Id="rId215" Type="http://schemas.openxmlformats.org/officeDocument/2006/relationships/slide" Target="slides/slide213.xml"/><Relationship Id="rId236" Type="http://schemas.openxmlformats.org/officeDocument/2006/relationships/slide" Target="slides/slide234.xml"/><Relationship Id="rId257" Type="http://schemas.openxmlformats.org/officeDocument/2006/relationships/slide" Target="slides/slide255.xml"/><Relationship Id="rId278" Type="http://schemas.openxmlformats.org/officeDocument/2006/relationships/slide" Target="slides/slide276.xml"/><Relationship Id="rId26" Type="http://schemas.openxmlformats.org/officeDocument/2006/relationships/slide" Target="slides/slide24.xml"/><Relationship Id="rId231" Type="http://schemas.openxmlformats.org/officeDocument/2006/relationships/slide" Target="slides/slide229.xml"/><Relationship Id="rId252" Type="http://schemas.openxmlformats.org/officeDocument/2006/relationships/slide" Target="slides/slide250.xml"/><Relationship Id="rId273" Type="http://schemas.openxmlformats.org/officeDocument/2006/relationships/slide" Target="slides/slide271.xml"/><Relationship Id="rId294" Type="http://schemas.openxmlformats.org/officeDocument/2006/relationships/slide" Target="slides/slide292.xml"/><Relationship Id="rId47" Type="http://schemas.openxmlformats.org/officeDocument/2006/relationships/slide" Target="slides/slide45.xml"/><Relationship Id="rId68" Type="http://schemas.openxmlformats.org/officeDocument/2006/relationships/slide" Target="slides/slide66.xml"/><Relationship Id="rId89" Type="http://schemas.openxmlformats.org/officeDocument/2006/relationships/slide" Target="slides/slide87.xml"/><Relationship Id="rId112" Type="http://schemas.openxmlformats.org/officeDocument/2006/relationships/slide" Target="slides/slide110.xml"/><Relationship Id="rId133" Type="http://schemas.openxmlformats.org/officeDocument/2006/relationships/slide" Target="slides/slide131.xml"/><Relationship Id="rId154" Type="http://schemas.openxmlformats.org/officeDocument/2006/relationships/slide" Target="slides/slide152.xml"/><Relationship Id="rId175" Type="http://schemas.openxmlformats.org/officeDocument/2006/relationships/slide" Target="slides/slide173.xml"/><Relationship Id="rId196" Type="http://schemas.openxmlformats.org/officeDocument/2006/relationships/slide" Target="slides/slide194.xml"/><Relationship Id="rId200" Type="http://schemas.openxmlformats.org/officeDocument/2006/relationships/slide" Target="slides/slide198.xml"/><Relationship Id="rId16" Type="http://schemas.openxmlformats.org/officeDocument/2006/relationships/slide" Target="slides/slide14.xml"/><Relationship Id="rId221" Type="http://schemas.openxmlformats.org/officeDocument/2006/relationships/slide" Target="slides/slide219.xml"/><Relationship Id="rId242" Type="http://schemas.openxmlformats.org/officeDocument/2006/relationships/slide" Target="slides/slide240.xml"/><Relationship Id="rId263" Type="http://schemas.openxmlformats.org/officeDocument/2006/relationships/slide" Target="slides/slide261.xml"/><Relationship Id="rId284" Type="http://schemas.openxmlformats.org/officeDocument/2006/relationships/slide" Target="slides/slide282.xml"/><Relationship Id="rId37" Type="http://schemas.openxmlformats.org/officeDocument/2006/relationships/slide" Target="slides/slide35.xml"/><Relationship Id="rId58" Type="http://schemas.openxmlformats.org/officeDocument/2006/relationships/slide" Target="slides/slide56.xml"/><Relationship Id="rId79" Type="http://schemas.openxmlformats.org/officeDocument/2006/relationships/slide" Target="slides/slide77.xml"/><Relationship Id="rId102" Type="http://schemas.openxmlformats.org/officeDocument/2006/relationships/slide" Target="slides/slide100.xml"/><Relationship Id="rId123" Type="http://schemas.openxmlformats.org/officeDocument/2006/relationships/slide" Target="slides/slide121.xml"/><Relationship Id="rId144" Type="http://schemas.openxmlformats.org/officeDocument/2006/relationships/slide" Target="slides/slide142.xml"/><Relationship Id="rId90" Type="http://schemas.openxmlformats.org/officeDocument/2006/relationships/slide" Target="slides/slide88.xml"/><Relationship Id="rId165" Type="http://schemas.openxmlformats.org/officeDocument/2006/relationships/slide" Target="slides/slide163.xml"/><Relationship Id="rId186" Type="http://schemas.openxmlformats.org/officeDocument/2006/relationships/slide" Target="slides/slide184.xml"/><Relationship Id="rId211" Type="http://schemas.openxmlformats.org/officeDocument/2006/relationships/slide" Target="slides/slide209.xml"/><Relationship Id="rId232" Type="http://schemas.openxmlformats.org/officeDocument/2006/relationships/slide" Target="slides/slide230.xml"/><Relationship Id="rId253" Type="http://schemas.openxmlformats.org/officeDocument/2006/relationships/slide" Target="slides/slide251.xml"/><Relationship Id="rId274" Type="http://schemas.openxmlformats.org/officeDocument/2006/relationships/slide" Target="slides/slide272.xml"/><Relationship Id="rId295" Type="http://schemas.openxmlformats.org/officeDocument/2006/relationships/slide" Target="slides/slide293.xml"/><Relationship Id="rId27" Type="http://schemas.openxmlformats.org/officeDocument/2006/relationships/slide" Target="slides/slide25.xml"/><Relationship Id="rId48" Type="http://schemas.openxmlformats.org/officeDocument/2006/relationships/slide" Target="slides/slide46.xml"/><Relationship Id="rId69" Type="http://schemas.openxmlformats.org/officeDocument/2006/relationships/slide" Target="slides/slide67.xml"/><Relationship Id="rId113" Type="http://schemas.openxmlformats.org/officeDocument/2006/relationships/slide" Target="slides/slide111.xml"/><Relationship Id="rId134" Type="http://schemas.openxmlformats.org/officeDocument/2006/relationships/slide" Target="slides/slide132.xml"/><Relationship Id="rId80" Type="http://schemas.openxmlformats.org/officeDocument/2006/relationships/slide" Target="slides/slide78.xml"/><Relationship Id="rId155" Type="http://schemas.openxmlformats.org/officeDocument/2006/relationships/slide" Target="slides/slide153.xml"/><Relationship Id="rId176" Type="http://schemas.openxmlformats.org/officeDocument/2006/relationships/slide" Target="slides/slide174.xml"/><Relationship Id="rId197" Type="http://schemas.openxmlformats.org/officeDocument/2006/relationships/slide" Target="slides/slide195.xml"/><Relationship Id="rId201" Type="http://schemas.openxmlformats.org/officeDocument/2006/relationships/slide" Target="slides/slide199.xml"/><Relationship Id="rId222" Type="http://schemas.openxmlformats.org/officeDocument/2006/relationships/slide" Target="slides/slide220.xml"/><Relationship Id="rId243" Type="http://schemas.openxmlformats.org/officeDocument/2006/relationships/slide" Target="slides/slide241.xml"/><Relationship Id="rId264" Type="http://schemas.openxmlformats.org/officeDocument/2006/relationships/slide" Target="slides/slide262.xml"/><Relationship Id="rId285" Type="http://schemas.openxmlformats.org/officeDocument/2006/relationships/slide" Target="slides/slide283.xml"/><Relationship Id="rId17" Type="http://schemas.openxmlformats.org/officeDocument/2006/relationships/slide" Target="slides/slide15.xml"/><Relationship Id="rId38" Type="http://schemas.openxmlformats.org/officeDocument/2006/relationships/slide" Target="slides/slide36.xml"/><Relationship Id="rId59" Type="http://schemas.openxmlformats.org/officeDocument/2006/relationships/slide" Target="slides/slide57.xml"/><Relationship Id="rId103" Type="http://schemas.openxmlformats.org/officeDocument/2006/relationships/slide" Target="slides/slide101.xml"/><Relationship Id="rId124" Type="http://schemas.openxmlformats.org/officeDocument/2006/relationships/slide" Target="slides/slide122.xml"/><Relationship Id="rId70" Type="http://schemas.openxmlformats.org/officeDocument/2006/relationships/slide" Target="slides/slide68.xml"/><Relationship Id="rId91" Type="http://schemas.openxmlformats.org/officeDocument/2006/relationships/slide" Target="slides/slide89.xml"/><Relationship Id="rId145" Type="http://schemas.openxmlformats.org/officeDocument/2006/relationships/slide" Target="slides/slide143.xml"/><Relationship Id="rId166" Type="http://schemas.openxmlformats.org/officeDocument/2006/relationships/slide" Target="slides/slide164.xml"/><Relationship Id="rId187" Type="http://schemas.openxmlformats.org/officeDocument/2006/relationships/slide" Target="slides/slide185.xml"/><Relationship Id="rId1" Type="http://schemas.openxmlformats.org/officeDocument/2006/relationships/slideMaster" Target="slideMasters/slideMaster1.xml"/><Relationship Id="rId212" Type="http://schemas.openxmlformats.org/officeDocument/2006/relationships/slide" Target="slides/slide210.xml"/><Relationship Id="rId233" Type="http://schemas.openxmlformats.org/officeDocument/2006/relationships/slide" Target="slides/slide231.xml"/><Relationship Id="rId254" Type="http://schemas.openxmlformats.org/officeDocument/2006/relationships/slide" Target="slides/slide252.xml"/><Relationship Id="rId28" Type="http://schemas.openxmlformats.org/officeDocument/2006/relationships/slide" Target="slides/slide26.xml"/><Relationship Id="rId49" Type="http://schemas.openxmlformats.org/officeDocument/2006/relationships/slide" Target="slides/slide47.xml"/><Relationship Id="rId114" Type="http://schemas.openxmlformats.org/officeDocument/2006/relationships/slide" Target="slides/slide112.xml"/><Relationship Id="rId275" Type="http://schemas.openxmlformats.org/officeDocument/2006/relationships/slide" Target="slides/slide273.xml"/><Relationship Id="rId296" Type="http://schemas.openxmlformats.org/officeDocument/2006/relationships/slide" Target="slides/slide294.xml"/><Relationship Id="rId300" Type="http://schemas.openxmlformats.org/officeDocument/2006/relationships/slide" Target="slides/slide298.xml"/><Relationship Id="rId60" Type="http://schemas.openxmlformats.org/officeDocument/2006/relationships/slide" Target="slides/slide58.xml"/><Relationship Id="rId81" Type="http://schemas.openxmlformats.org/officeDocument/2006/relationships/slide" Target="slides/slide79.xml"/><Relationship Id="rId135" Type="http://schemas.openxmlformats.org/officeDocument/2006/relationships/slide" Target="slides/slide133.xml"/><Relationship Id="rId156" Type="http://schemas.openxmlformats.org/officeDocument/2006/relationships/slide" Target="slides/slide154.xml"/><Relationship Id="rId177" Type="http://schemas.openxmlformats.org/officeDocument/2006/relationships/slide" Target="slides/slide175.xml"/><Relationship Id="rId198" Type="http://schemas.openxmlformats.org/officeDocument/2006/relationships/slide" Target="slides/slide196.xml"/><Relationship Id="rId202" Type="http://schemas.openxmlformats.org/officeDocument/2006/relationships/slide" Target="slides/slide200.xml"/><Relationship Id="rId223" Type="http://schemas.openxmlformats.org/officeDocument/2006/relationships/slide" Target="slides/slide221.xml"/><Relationship Id="rId244" Type="http://schemas.openxmlformats.org/officeDocument/2006/relationships/slide" Target="slides/slide242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265" Type="http://schemas.openxmlformats.org/officeDocument/2006/relationships/slide" Target="slides/slide263.xml"/><Relationship Id="rId286" Type="http://schemas.openxmlformats.org/officeDocument/2006/relationships/slide" Target="slides/slide284.xml"/><Relationship Id="rId50" Type="http://schemas.openxmlformats.org/officeDocument/2006/relationships/slide" Target="slides/slide48.xml"/><Relationship Id="rId104" Type="http://schemas.openxmlformats.org/officeDocument/2006/relationships/slide" Target="slides/slide102.xml"/><Relationship Id="rId125" Type="http://schemas.openxmlformats.org/officeDocument/2006/relationships/slide" Target="slides/slide123.xml"/><Relationship Id="rId146" Type="http://schemas.openxmlformats.org/officeDocument/2006/relationships/slide" Target="slides/slide144.xml"/><Relationship Id="rId167" Type="http://schemas.openxmlformats.org/officeDocument/2006/relationships/slide" Target="slides/slide165.xml"/><Relationship Id="rId188" Type="http://schemas.openxmlformats.org/officeDocument/2006/relationships/slide" Target="slides/slide186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213" Type="http://schemas.openxmlformats.org/officeDocument/2006/relationships/slide" Target="slides/slide211.xml"/><Relationship Id="rId234" Type="http://schemas.openxmlformats.org/officeDocument/2006/relationships/slide" Target="slides/slide232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255" Type="http://schemas.openxmlformats.org/officeDocument/2006/relationships/slide" Target="slides/slide253.xml"/><Relationship Id="rId276" Type="http://schemas.openxmlformats.org/officeDocument/2006/relationships/slide" Target="slides/slide274.xml"/><Relationship Id="rId297" Type="http://schemas.openxmlformats.org/officeDocument/2006/relationships/slide" Target="slides/slide29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A90C5-4D04-486E-870B-63ED6D9B9989}" type="datetimeFigureOut">
              <a:rPr kumimoji="1" lang="ja-JP" altLang="en-US" smtClean="0"/>
              <a:pPr/>
              <a:t>2015/11/3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1DC30D-1271-4D5B-9488-C73AE37F6FC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7852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1DC30D-1271-4D5B-9488-C73AE37F6FCC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787487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74DD-A515-4C97-83AF-F75660268D10}" type="datetimeFigureOut">
              <a:rPr kumimoji="1" lang="ja-JP" altLang="en-US" smtClean="0"/>
              <a:pPr/>
              <a:t>2015/11/3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CC87-DB83-4E70-A531-E7EAF43760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245104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74DD-A515-4C97-83AF-F75660268D10}" type="datetimeFigureOut">
              <a:rPr kumimoji="1" lang="ja-JP" altLang="en-US" smtClean="0"/>
              <a:pPr/>
              <a:t>2015/11/3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CC87-DB83-4E70-A531-E7EAF43760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211777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74DD-A515-4C97-83AF-F75660268D10}" type="datetimeFigureOut">
              <a:rPr kumimoji="1" lang="ja-JP" altLang="en-US" smtClean="0"/>
              <a:pPr/>
              <a:t>2015/11/3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CC87-DB83-4E70-A531-E7EAF43760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239400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74DD-A515-4C97-83AF-F75660268D10}" type="datetimeFigureOut">
              <a:rPr kumimoji="1" lang="ja-JP" altLang="en-US" smtClean="0"/>
              <a:pPr/>
              <a:t>2015/11/3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CC87-DB83-4E70-A531-E7EAF43760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7275114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74DD-A515-4C97-83AF-F75660268D10}" type="datetimeFigureOut">
              <a:rPr kumimoji="1" lang="ja-JP" altLang="en-US" smtClean="0"/>
              <a:pPr/>
              <a:t>2015/11/3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CC87-DB83-4E70-A531-E7EAF43760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4342013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74DD-A515-4C97-83AF-F75660268D10}" type="datetimeFigureOut">
              <a:rPr kumimoji="1" lang="ja-JP" altLang="en-US" smtClean="0"/>
              <a:pPr/>
              <a:t>2015/11/3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CC87-DB83-4E70-A531-E7EAF43760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7562207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74DD-A515-4C97-83AF-F75660268D10}" type="datetimeFigureOut">
              <a:rPr kumimoji="1" lang="ja-JP" altLang="en-US" smtClean="0"/>
              <a:pPr/>
              <a:t>2015/11/3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CC87-DB83-4E70-A531-E7EAF43760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9571888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74DD-A515-4C97-83AF-F75660268D10}" type="datetimeFigureOut">
              <a:rPr kumimoji="1" lang="ja-JP" altLang="en-US" smtClean="0"/>
              <a:pPr/>
              <a:t>2015/11/3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CC87-DB83-4E70-A531-E7EAF43760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6401510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74DD-A515-4C97-83AF-F75660268D10}" type="datetimeFigureOut">
              <a:rPr kumimoji="1" lang="ja-JP" altLang="en-US" smtClean="0"/>
              <a:pPr/>
              <a:t>2015/11/3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CC87-DB83-4E70-A531-E7EAF43760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5396433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日付プレースホルダー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74DD-A515-4C97-83AF-F75660268D10}" type="datetimeFigureOut">
              <a:rPr kumimoji="1" lang="ja-JP" altLang="en-US" smtClean="0"/>
              <a:pPr/>
              <a:t>2015/11/3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スライド番号プレースホルダー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CC87-DB83-4E70-A531-E7EAF43760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2201829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74DD-A515-4C97-83AF-F75660268D10}" type="datetimeFigureOut">
              <a:rPr kumimoji="1" lang="ja-JP" altLang="en-US" smtClean="0"/>
              <a:pPr/>
              <a:t>2015/11/3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CC87-DB83-4E70-A531-E7EAF43760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371390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74DD-A515-4C97-83AF-F75660268D10}" type="datetimeFigureOut">
              <a:rPr kumimoji="1" lang="ja-JP" altLang="en-US" smtClean="0"/>
              <a:pPr/>
              <a:t>2015/11/3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CC87-DB83-4E70-A531-E7EAF43760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3802834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74DD-A515-4C97-83AF-F75660268D10}" type="datetimeFigureOut">
              <a:rPr kumimoji="1" lang="ja-JP" altLang="en-US" smtClean="0"/>
              <a:pPr/>
              <a:t>2015/11/3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CC87-DB83-4E70-A531-E7EAF43760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0486260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74DD-A515-4C97-83AF-F75660268D10}" type="datetimeFigureOut">
              <a:rPr kumimoji="1" lang="ja-JP" altLang="en-US" smtClean="0"/>
              <a:pPr/>
              <a:t>2015/11/3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CC87-DB83-4E70-A531-E7EAF43760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6514835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74DD-A515-4C97-83AF-F75660268D10}" type="datetimeFigureOut">
              <a:rPr kumimoji="1" lang="ja-JP" altLang="en-US" smtClean="0"/>
              <a:pPr/>
              <a:t>2015/11/3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CC87-DB83-4E70-A531-E7EAF43760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87665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74DD-A515-4C97-83AF-F75660268D10}" type="datetimeFigureOut">
              <a:rPr kumimoji="1" lang="ja-JP" altLang="en-US" smtClean="0"/>
              <a:pPr/>
              <a:t>2015/11/3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CC87-DB83-4E70-A531-E7EAF43760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342826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74DD-A515-4C97-83AF-F75660268D10}" type="datetimeFigureOut">
              <a:rPr kumimoji="1" lang="ja-JP" altLang="en-US" smtClean="0"/>
              <a:pPr/>
              <a:t>2015/11/3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CC87-DB83-4E70-A531-E7EAF43760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459533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74DD-A515-4C97-83AF-F75660268D10}" type="datetimeFigureOut">
              <a:rPr kumimoji="1" lang="ja-JP" altLang="en-US" smtClean="0"/>
              <a:pPr/>
              <a:t>2015/11/3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CC87-DB83-4E70-A531-E7EAF43760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94337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74DD-A515-4C97-83AF-F75660268D10}" type="datetimeFigureOut">
              <a:rPr kumimoji="1" lang="ja-JP" altLang="en-US" smtClean="0"/>
              <a:pPr/>
              <a:t>2015/11/3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CC87-DB83-4E70-A531-E7EAF43760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91391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74DD-A515-4C97-83AF-F75660268D10}" type="datetimeFigureOut">
              <a:rPr kumimoji="1" lang="ja-JP" altLang="en-US" smtClean="0"/>
              <a:pPr/>
              <a:t>2015/11/3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CC87-DB83-4E70-A531-E7EAF43760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430312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74DD-A515-4C97-83AF-F75660268D10}" type="datetimeFigureOut">
              <a:rPr kumimoji="1" lang="ja-JP" altLang="en-US" smtClean="0"/>
              <a:pPr/>
              <a:t>2015/11/3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CC87-DB83-4E70-A531-E7EAF43760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983034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074DD-A515-4C97-83AF-F75660268D10}" type="datetimeFigureOut">
              <a:rPr kumimoji="1" lang="ja-JP" altLang="en-US" smtClean="0"/>
              <a:pPr/>
              <a:t>2015/11/3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ECC87-DB83-4E70-A531-E7EAF43760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308594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074DD-A515-4C97-83AF-F75660268D10}" type="datetimeFigureOut">
              <a:rPr kumimoji="1" lang="ja-JP" altLang="en-US" smtClean="0"/>
              <a:pPr/>
              <a:t>2015/11/3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ECC87-DB83-4E70-A531-E7EAF43760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44000" y="4502150"/>
            <a:ext cx="2057400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28815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074DD-A515-4C97-83AF-F75660268D10}" type="datetimeFigureOut">
              <a:rPr kumimoji="1" lang="ja-JP" altLang="en-US" smtClean="0"/>
              <a:pPr/>
              <a:t>2015/11/3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ECC87-DB83-4E70-A531-E7EAF437603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9106744" y="4457092"/>
            <a:ext cx="2060627" cy="1542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885126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3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3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3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13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3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0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2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0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0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：５９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●●●●●●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>
                <a:solidFill>
                  <a:srgbClr val="0070C0"/>
                </a:solidFill>
              </a:rPr>
              <a:t>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4901489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：５０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●●●●●●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>
                <a:solidFill>
                  <a:srgbClr val="0070C0"/>
                </a:solidFill>
              </a:rPr>
              <a:t>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5479436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２０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5936282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１９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5161802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１８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6240748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１７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8366886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１６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5240219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１５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6307895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１４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2415545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１３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4225723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１２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5462534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１１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1525013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：４９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●●●●●●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7518474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１０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7492650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０９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endParaRPr lang="en-US" altLang="ja-JP" sz="32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3347065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０８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5314687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０７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5272501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０６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1385856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０５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1339403" y="4992911"/>
            <a:ext cx="6993228" cy="776824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皆さん、ご一緒に・・・「</a:t>
            </a:r>
            <a:r>
              <a:rPr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１分</a:t>
            </a:r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前」予告</a:t>
            </a:r>
            <a:endParaRPr kumimoji="1" lang="ja-JP" altLang="en-US" sz="2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62064815"/>
      </p:ext>
    </p:extLst>
  </p:cSld>
  <p:clrMapOvr>
    <a:masterClrMapping/>
  </p:clrMapOvr>
  <p:transition spd="slow" advTm="1000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０４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1339403" y="4992911"/>
            <a:ext cx="6993228" cy="776824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皆さん、ご一緒に・・・「</a:t>
            </a:r>
            <a:r>
              <a:rPr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１分</a:t>
            </a:r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前」予告</a:t>
            </a:r>
            <a:endParaRPr kumimoji="1" lang="ja-JP" altLang="en-US" sz="2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7403817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０３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1339403" y="4992911"/>
            <a:ext cx="6993228" cy="776824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皆さん、ご一緒に・・・「</a:t>
            </a:r>
            <a:r>
              <a:rPr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１分</a:t>
            </a:r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前」予告</a:t>
            </a:r>
            <a:endParaRPr kumimoji="1" lang="ja-JP" altLang="en-US" sz="2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7236506"/>
      </p:ext>
    </p:extLst>
  </p:cSld>
  <p:clrMapOvr>
    <a:masterClrMapping/>
  </p:clrMapOvr>
  <p:transition spd="slow" advTm="1000"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０２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1339403" y="4992911"/>
            <a:ext cx="6993228" cy="776824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皆さん、ご一緒に・・・「</a:t>
            </a:r>
            <a:r>
              <a:rPr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１分</a:t>
            </a:r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前」予告</a:t>
            </a:r>
            <a:endParaRPr kumimoji="1" lang="ja-JP" altLang="en-US" sz="2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8626440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０１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1339403" y="4992911"/>
            <a:ext cx="6993228" cy="776824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皆さん、ご一緒に・・・「</a:t>
            </a:r>
            <a:r>
              <a:rPr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１分</a:t>
            </a:r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前」予告</a:t>
            </a:r>
            <a:endParaRPr kumimoji="1" lang="ja-JP" altLang="en-US" sz="2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5745638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：４８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●●●●●●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9747534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００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1365161" y="5027201"/>
            <a:ext cx="6993228" cy="776824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皆さん、ご一緒に・・・</a:t>
            </a:r>
            <a:r>
              <a:rPr kumimoji="1" lang="ja-JP" altLang="en-US" sz="4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「</a:t>
            </a:r>
            <a:r>
              <a:rPr lang="ja-JP" altLang="en-US" sz="4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１分</a:t>
            </a:r>
            <a:r>
              <a:rPr kumimoji="1" lang="ja-JP" altLang="en-US" sz="4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前！」</a:t>
            </a:r>
            <a:endParaRPr kumimoji="1" lang="en-US" altLang="ja-JP" sz="4000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6298103"/>
      </p:ext>
    </p:extLst>
  </p:cSld>
  <p:clrMapOvr>
    <a:masterClrMapping/>
  </p:clrMapOvr>
  <p:transition spd="slow" advTm="1000"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５９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7102436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５８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0396050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５７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8732112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５６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4518736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５５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1111646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５４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747749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５３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4091103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５２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7918192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５１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9048242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：４７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●●●●●●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1359861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５０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5245481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４９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7021366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４８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4739742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４７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8023351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４６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2919396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４５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2574531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４４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8424555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４３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661879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４２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4332652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４１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92014586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：４６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●●●●●●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7014225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４０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4159680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３９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0353104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３８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82613" y="4454302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4194833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３７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9647464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３６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3623673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３５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1339403" y="4992911"/>
            <a:ext cx="6993228" cy="776824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皆さん、ご一緒に・・・「</a:t>
            </a:r>
            <a:r>
              <a:rPr kumimoji="1" lang="en-US" altLang="ja-JP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30</a:t>
            </a:r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秒前」予告</a:t>
            </a:r>
            <a:endParaRPr kumimoji="1" lang="ja-JP" altLang="en-US" sz="2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2039756"/>
      </p:ext>
    </p:extLst>
  </p:cSld>
  <p:clrMapOvr>
    <a:masterClrMapping/>
  </p:clrMapOvr>
  <p:transition spd="slow" advTm="1000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３４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1339403" y="4992911"/>
            <a:ext cx="6993228" cy="776824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皆さん、ご一緒に・・・「</a:t>
            </a:r>
            <a:r>
              <a:rPr kumimoji="1" lang="en-US" altLang="ja-JP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30</a:t>
            </a:r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秒前」予告</a:t>
            </a:r>
            <a:endParaRPr kumimoji="1" lang="ja-JP" altLang="en-US" sz="2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2538153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３３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1339403" y="4992911"/>
            <a:ext cx="6993228" cy="776824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皆さん、ご一緒に・・・「</a:t>
            </a:r>
            <a:r>
              <a:rPr kumimoji="1" lang="en-US" altLang="ja-JP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30</a:t>
            </a:r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秒前」予告</a:t>
            </a:r>
            <a:endParaRPr kumimoji="1" lang="ja-JP" altLang="en-US" sz="2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034578"/>
      </p:ext>
    </p:extLst>
  </p:cSld>
  <p:clrMapOvr>
    <a:masterClrMapping/>
  </p:clrMapOvr>
  <p:transition spd="slow" advTm="1000"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３２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1339403" y="4992911"/>
            <a:ext cx="6993228" cy="776824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皆さん、ご一緒に・・・「</a:t>
            </a:r>
            <a:r>
              <a:rPr kumimoji="1" lang="en-US" altLang="ja-JP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30</a:t>
            </a:r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秒前」予告</a:t>
            </a:r>
            <a:endParaRPr kumimoji="1" lang="ja-JP" altLang="en-US" sz="2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3283494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３１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1339403" y="4992911"/>
            <a:ext cx="6993228" cy="776824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皆さん、ご一緒に・・・「</a:t>
            </a:r>
            <a:r>
              <a:rPr kumimoji="1" lang="en-US" altLang="ja-JP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30</a:t>
            </a:r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秒前」予告</a:t>
            </a:r>
            <a:endParaRPr kumimoji="1" lang="ja-JP" altLang="en-US" sz="2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9880700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：４５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●●●●●●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091793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３０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1365161" y="5027201"/>
            <a:ext cx="6993228" cy="776824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皆さん、ご一緒に・・・</a:t>
            </a:r>
            <a:r>
              <a:rPr kumimoji="1" lang="ja-JP" altLang="en-US" sz="4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「</a:t>
            </a:r>
            <a:r>
              <a:rPr kumimoji="1" lang="en-US" altLang="ja-JP" sz="4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30</a:t>
            </a:r>
            <a:r>
              <a:rPr kumimoji="1" lang="ja-JP" altLang="en-US" sz="4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秒前！」</a:t>
            </a:r>
            <a:endParaRPr kumimoji="1" lang="en-US" altLang="ja-JP" sz="4000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8847321"/>
      </p:ext>
    </p:extLst>
  </p:cSld>
  <p:clrMapOvr>
    <a:masterClrMapping/>
  </p:clrMapOvr>
  <p:transition spd="slow" advTm="1000"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２９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9691435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２８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0009310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２７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1583020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２６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4072976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２５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6213993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２４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3853066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２３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0846799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２２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010794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２１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5197804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：４４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●●●●●●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4389498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２０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3368360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１９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3055580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１８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9792140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１７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1252505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１６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3000306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１５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1339403" y="4992911"/>
            <a:ext cx="6993228" cy="776824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皆さん、ご一緒に・・・カウント始めます！</a:t>
            </a:r>
            <a:endParaRPr kumimoji="1" lang="ja-JP" altLang="en-US" sz="2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3649382"/>
      </p:ext>
    </p:extLst>
  </p:cSld>
  <p:clrMapOvr>
    <a:masterClrMapping/>
  </p:clrMapOvr>
  <p:transition spd="slow" advTm="1000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１４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1339403" y="4992911"/>
            <a:ext cx="6993228" cy="776824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皆さん、ご一緒に・・・カウント始めます！</a:t>
            </a:r>
            <a:endParaRPr kumimoji="1" lang="ja-JP" altLang="en-US" sz="2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0132214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１３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1339403" y="4992911"/>
            <a:ext cx="6993228" cy="776824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皆さん、ご一緒に・・・カウント始めます！</a:t>
            </a:r>
            <a:endParaRPr kumimoji="1" lang="ja-JP" altLang="en-US" sz="2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1085900"/>
      </p:ext>
    </p:extLst>
  </p:cSld>
  <p:clrMapOvr>
    <a:masterClrMapping/>
  </p:clrMapOvr>
  <p:transition spd="slow" advTm="1000"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１２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1339403" y="4992911"/>
            <a:ext cx="6993228" cy="776824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皆さん、ご一緒に・・・カウント始めます！</a:t>
            </a:r>
            <a:endParaRPr kumimoji="1" lang="ja-JP" altLang="en-US" sz="2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1969899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１１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1339403" y="4992911"/>
            <a:ext cx="6993228" cy="776824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皆さん、ご一緒に・・・カウント始めます！</a:t>
            </a:r>
            <a:endParaRPr kumimoji="1" lang="ja-JP" altLang="en-US" sz="2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0736914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：４３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●●●●●●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6245265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730352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１０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991673" y="4529708"/>
            <a:ext cx="4430332" cy="926406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皆さん、ご一緒に！</a:t>
            </a:r>
            <a:endParaRPr kumimoji="1" lang="ja-JP" altLang="en-US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0930554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０９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3200" dirty="0" smtClean="0">
              <a:solidFill>
                <a:srgbClr val="0070C0"/>
              </a:solidFill>
            </a:endParaRPr>
          </a:p>
          <a:p>
            <a:endParaRPr lang="en-US" altLang="ja-JP" sz="3200" dirty="0" smtClean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991673" y="4529708"/>
            <a:ext cx="4430332" cy="926406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皆さん、ご一緒に！</a:t>
            </a:r>
            <a:endParaRPr kumimoji="1" lang="ja-JP" altLang="en-US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3360145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０８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991673" y="4529708"/>
            <a:ext cx="4430332" cy="926406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皆さん、ご一緒に！</a:t>
            </a:r>
            <a:endParaRPr kumimoji="1" lang="ja-JP" altLang="en-US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6100144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０７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991673" y="4529708"/>
            <a:ext cx="4430332" cy="926406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皆さん、ご一緒に！</a:t>
            </a:r>
            <a:endParaRPr kumimoji="1" lang="ja-JP" altLang="en-US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1186508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０６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991673" y="4529708"/>
            <a:ext cx="4430332" cy="926406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皆さん、ご一緒に！</a:t>
            </a:r>
            <a:endParaRPr kumimoji="1" lang="ja-JP" altLang="en-US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877891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０５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991673" y="4529708"/>
            <a:ext cx="4430332" cy="926406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皆さん、ご一緒に！</a:t>
            </a:r>
            <a:endParaRPr kumimoji="1" lang="ja-JP" altLang="en-US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7550991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０４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991673" y="4529708"/>
            <a:ext cx="4430332" cy="926406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皆さん、ご一緒に！</a:t>
            </a:r>
            <a:endParaRPr kumimoji="1" lang="ja-JP" altLang="en-US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6248349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０３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991673" y="4529708"/>
            <a:ext cx="4430332" cy="926406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皆さん、ご一緒に！</a:t>
            </a:r>
            <a:endParaRPr kumimoji="1" lang="ja-JP" altLang="en-US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5195959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０２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991673" y="4529708"/>
            <a:ext cx="4430332" cy="926406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皆さん、ご一緒に！</a:t>
            </a:r>
            <a:endParaRPr kumimoji="1" lang="ja-JP" altLang="en-US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6490519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０１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991673" y="4529708"/>
            <a:ext cx="4430332" cy="926406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皆さん、ご一緒に！</a:t>
            </a:r>
            <a:endParaRPr kumimoji="1" lang="ja-JP" altLang="en-US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1723364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：４２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●●●●●●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1016618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：００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●●●●●●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8345275"/>
      </p:ext>
    </p:extLst>
  </p:cSld>
  <p:clrMapOvr>
    <a:masterClrMapping/>
  </p:clrMapOvr>
  <p:transition spd="slow" advTm="1000"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５９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9675309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５８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5129278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５７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0810761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５６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1224415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５５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2409061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５４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2538943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５３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7329264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５２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5095685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５１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7074447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：４１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●●●●●●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8569669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５０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5156366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４９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670943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４８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5432478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４７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2612105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４６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0452260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４５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4960299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４４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4105356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４３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3857854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４２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8046521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４１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6478346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：５８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●●●●●●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>
                <a:solidFill>
                  <a:srgbClr val="0070C0"/>
                </a:solidFill>
              </a:rPr>
              <a:t>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433434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：４０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●●●●●●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1791178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４０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734663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３９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9408111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３８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4180035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３７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6151451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３６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7250295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３５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8944598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３４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6922719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３３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2146520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３２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2591492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３１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3417968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：３９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●●●●●●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6949779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３０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4399562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２９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5830869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２８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704672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２７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5331815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２６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5636848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２５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2876357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２４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8956662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２３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9956374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２２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6065688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２１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1015760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：３８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●●●●●●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1006286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２０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715135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１９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506702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１８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10253825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１７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1419527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１６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2183455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１５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1509301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１４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3438487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１３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3097822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１２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4591625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１１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1605112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：３７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●●●●●●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2815469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１０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2476224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０９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endParaRPr lang="en-US" altLang="ja-JP" sz="32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345932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０８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3831751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０７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7098728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０６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6268002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０５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1339403" y="4992911"/>
            <a:ext cx="6993228" cy="776824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皆さん、ご一緒に・・・「</a:t>
            </a:r>
            <a:r>
              <a:rPr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１分</a:t>
            </a:r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前」予告</a:t>
            </a:r>
            <a:endParaRPr kumimoji="1" lang="ja-JP" altLang="en-US" sz="2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4261345"/>
      </p:ext>
    </p:extLst>
  </p:cSld>
  <p:clrMapOvr>
    <a:masterClrMapping/>
  </p:clrMapOvr>
  <p:transition spd="slow" advTm="1000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０４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1339403" y="4992911"/>
            <a:ext cx="6993228" cy="776824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皆さん、ご一緒に・・・「</a:t>
            </a:r>
            <a:r>
              <a:rPr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１分</a:t>
            </a:r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前」予告</a:t>
            </a:r>
            <a:endParaRPr kumimoji="1" lang="ja-JP" altLang="en-US" sz="2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549990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０３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1339403" y="4992911"/>
            <a:ext cx="6993228" cy="776824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皆さん、ご一緒に・・・「</a:t>
            </a:r>
            <a:r>
              <a:rPr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１分</a:t>
            </a:r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前」予告</a:t>
            </a:r>
            <a:endParaRPr kumimoji="1" lang="ja-JP" altLang="en-US" sz="2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9179327"/>
      </p:ext>
    </p:extLst>
  </p:cSld>
  <p:clrMapOvr>
    <a:masterClrMapping/>
  </p:clrMapOvr>
  <p:transition spd="slow" advTm="1000"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０２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1339403" y="4992911"/>
            <a:ext cx="6993228" cy="776824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皆さん、ご一緒に・・・「</a:t>
            </a:r>
            <a:r>
              <a:rPr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１分</a:t>
            </a:r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前」予告</a:t>
            </a:r>
            <a:endParaRPr kumimoji="1" lang="ja-JP" altLang="en-US" sz="2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9554204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０１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1339403" y="4992911"/>
            <a:ext cx="6993228" cy="776824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皆さん、ご一緒に・・・「</a:t>
            </a:r>
            <a:r>
              <a:rPr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１分</a:t>
            </a:r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前」予告</a:t>
            </a:r>
            <a:endParaRPr kumimoji="1" lang="ja-JP" altLang="en-US" sz="2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8156759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：３６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●●●●●●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5187958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００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1365161" y="5027201"/>
            <a:ext cx="6993228" cy="776824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皆さん、ご一緒に・・・</a:t>
            </a:r>
            <a:r>
              <a:rPr kumimoji="1" lang="ja-JP" altLang="en-US" sz="4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「</a:t>
            </a:r>
            <a:r>
              <a:rPr lang="ja-JP" altLang="en-US" sz="4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１分</a:t>
            </a:r>
            <a:r>
              <a:rPr kumimoji="1" lang="ja-JP" altLang="en-US" sz="4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前！」</a:t>
            </a:r>
            <a:endParaRPr kumimoji="1" lang="en-US" altLang="ja-JP" sz="4000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2229302"/>
      </p:ext>
    </p:extLst>
  </p:cSld>
  <p:clrMapOvr>
    <a:masterClrMapping/>
  </p:clrMapOvr>
  <p:transition spd="slow" advTm="1000">
    <p:sndAc>
      <p:stSnd>
        <p:snd r:embed="rId2" name="cashreg.wav"/>
      </p:stSnd>
    </p:sndAc>
  </p:transition>
  <p:timing>
    <p:tnLst>
      <p:par>
        <p:cTn id="1" dur="indefinite" restart="never" nodeType="tmRoot"/>
      </p:par>
    </p:tnLst>
  </p:timing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５９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2150830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５８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5237260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５７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4979402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５６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2828039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５５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4467888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５４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2331778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５３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6868757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５２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2256469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５１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3869189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：３５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●●●●●●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0722365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５０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0861386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４９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971702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４８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4850095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４７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888920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４６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3337656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４５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0486148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４４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2134570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４３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1578108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４２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5561907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４１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8877154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：３４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●●●●●●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3998871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４０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4601289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３９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7426942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３８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82613" y="4454302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7552858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３７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5511528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３６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0872574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３５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1339403" y="4992911"/>
            <a:ext cx="6993228" cy="776824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皆さん、ご一緒に・・・「</a:t>
            </a:r>
            <a:r>
              <a:rPr kumimoji="1" lang="en-US" altLang="ja-JP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30</a:t>
            </a:r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秒前」予告</a:t>
            </a:r>
            <a:endParaRPr kumimoji="1" lang="ja-JP" altLang="en-US" sz="2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5722119"/>
      </p:ext>
    </p:extLst>
  </p:cSld>
  <p:clrMapOvr>
    <a:masterClrMapping/>
  </p:clrMapOvr>
  <p:transition spd="slow" advTm="1000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３４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1339403" y="4992911"/>
            <a:ext cx="6993228" cy="776824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皆さん、ご一緒に・・・「</a:t>
            </a:r>
            <a:r>
              <a:rPr kumimoji="1" lang="en-US" altLang="ja-JP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30</a:t>
            </a:r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秒前」予告</a:t>
            </a:r>
            <a:endParaRPr kumimoji="1" lang="ja-JP" altLang="en-US" sz="2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059183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３３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1339403" y="4992911"/>
            <a:ext cx="6993228" cy="776824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皆さん、ご一緒に・・・「</a:t>
            </a:r>
            <a:r>
              <a:rPr kumimoji="1" lang="en-US" altLang="ja-JP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30</a:t>
            </a:r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秒前」予告</a:t>
            </a:r>
            <a:endParaRPr kumimoji="1" lang="ja-JP" altLang="en-US" sz="2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7581062"/>
      </p:ext>
    </p:extLst>
  </p:cSld>
  <p:clrMapOvr>
    <a:masterClrMapping/>
  </p:clrMapOvr>
  <p:transition spd="slow" advTm="1000"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３２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1339403" y="4992911"/>
            <a:ext cx="6993228" cy="776824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皆さん、ご一緒に・・・「</a:t>
            </a:r>
            <a:r>
              <a:rPr kumimoji="1" lang="en-US" altLang="ja-JP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30</a:t>
            </a:r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秒前」予告</a:t>
            </a:r>
            <a:endParaRPr kumimoji="1" lang="ja-JP" altLang="en-US" sz="2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5721762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３１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1339403" y="4992911"/>
            <a:ext cx="6993228" cy="776824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皆さん、ご一緒に・・・「</a:t>
            </a:r>
            <a:r>
              <a:rPr kumimoji="1" lang="en-US" altLang="ja-JP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30</a:t>
            </a:r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秒前」予告</a:t>
            </a:r>
            <a:endParaRPr kumimoji="1" lang="ja-JP" altLang="en-US" sz="2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8297995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：３３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●●●●●●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2824034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３０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1365161" y="5027201"/>
            <a:ext cx="6993228" cy="776824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皆さん、ご一緒に・・・</a:t>
            </a:r>
            <a:r>
              <a:rPr kumimoji="1" lang="ja-JP" altLang="en-US" sz="4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「</a:t>
            </a:r>
            <a:r>
              <a:rPr kumimoji="1" lang="en-US" altLang="ja-JP" sz="4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30</a:t>
            </a:r>
            <a:r>
              <a:rPr kumimoji="1" lang="ja-JP" altLang="en-US" sz="4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秒前！」</a:t>
            </a:r>
            <a:endParaRPr kumimoji="1" lang="en-US" altLang="ja-JP" sz="4000" dirty="0" smtClean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9907135"/>
      </p:ext>
    </p:extLst>
  </p:cSld>
  <p:clrMapOvr>
    <a:masterClrMapping/>
  </p:clrMapOvr>
  <p:transition spd="slow" advTm="1000">
    <p:sndAc>
      <p:stSnd>
        <p:snd r:embed="rId2" name="laser.wav"/>
      </p:stSnd>
    </p:sndAc>
  </p:transition>
  <p:timing>
    <p:tnLst>
      <p:par>
        <p:cTn id="1" dur="indefinite" restart="never" nodeType="tmRoot"/>
      </p:par>
    </p:tnLst>
  </p:timing>
</p:sld>
</file>

<file path=ppt/slides/slide2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２９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7871301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２８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7750815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２７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4690932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２６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0931355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２５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1543341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２４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2495916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２３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7056106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２２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1478558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２１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2675578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：３２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●●●●●●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7260103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２０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2938622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１９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0602237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１８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9002615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１７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7161836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１６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4307778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１５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1339403" y="4992911"/>
            <a:ext cx="6993228" cy="776824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皆さん、ご一緒に・・・カウント始めます！</a:t>
            </a:r>
            <a:endParaRPr kumimoji="1" lang="ja-JP" altLang="en-US" sz="2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7217136"/>
      </p:ext>
    </p:extLst>
  </p:cSld>
  <p:clrMapOvr>
    <a:masterClrMapping/>
  </p:clrMapOvr>
  <p:transition spd="slow" advTm="1000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１４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1339403" y="4992911"/>
            <a:ext cx="6993228" cy="776824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皆さん、ご一緒に・・・カウント始めます！</a:t>
            </a:r>
            <a:endParaRPr kumimoji="1" lang="ja-JP" altLang="en-US" sz="2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8901712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１３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1339403" y="4992911"/>
            <a:ext cx="6993228" cy="776824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皆さん、ご一緒に・・・カウント始めます！</a:t>
            </a:r>
            <a:endParaRPr kumimoji="1" lang="ja-JP" altLang="en-US" sz="2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00536538"/>
      </p:ext>
    </p:extLst>
  </p:cSld>
  <p:clrMapOvr>
    <a:masterClrMapping/>
  </p:clrMapOvr>
  <p:transition spd="slow" advTm="1000"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１２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1339403" y="4992911"/>
            <a:ext cx="6993228" cy="776824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皆さん、ご一緒に・・・カウント始めます！</a:t>
            </a:r>
            <a:endParaRPr kumimoji="1" lang="ja-JP" altLang="en-US" sz="2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4893889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１１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1339403" y="4992911"/>
            <a:ext cx="6993228" cy="776824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皆さん、ご一緒に・・・カウント始めます！</a:t>
            </a:r>
            <a:endParaRPr kumimoji="1" lang="ja-JP" altLang="en-US" sz="2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0954445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：３１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●●●●●●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0112734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730352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１０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991673" y="4529708"/>
            <a:ext cx="4430332" cy="926406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皆さん、ご一緒に！</a:t>
            </a:r>
            <a:endParaRPr kumimoji="1" lang="ja-JP" altLang="en-US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8544533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０９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3200" dirty="0" smtClean="0">
              <a:solidFill>
                <a:srgbClr val="0070C0"/>
              </a:solidFill>
            </a:endParaRPr>
          </a:p>
          <a:p>
            <a:endParaRPr lang="en-US" altLang="ja-JP" sz="3200" dirty="0" smtClean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991673" y="4529708"/>
            <a:ext cx="4430332" cy="926406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皆さん、ご一緒に！</a:t>
            </a:r>
            <a:endParaRPr kumimoji="1" lang="ja-JP" altLang="en-US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8442889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０８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991673" y="4529708"/>
            <a:ext cx="4430332" cy="926406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皆さん、ご一緒に！</a:t>
            </a:r>
            <a:endParaRPr kumimoji="1" lang="ja-JP" altLang="en-US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6097728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０７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991673" y="4529708"/>
            <a:ext cx="4430332" cy="926406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皆さん、ご一緒に！</a:t>
            </a:r>
            <a:endParaRPr kumimoji="1" lang="ja-JP" altLang="en-US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5579175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０６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991673" y="4529708"/>
            <a:ext cx="4430332" cy="926406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皆さん、ご一緒に！</a:t>
            </a:r>
            <a:endParaRPr kumimoji="1" lang="ja-JP" altLang="en-US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0423010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０５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991673" y="4529708"/>
            <a:ext cx="4430332" cy="926406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皆さん、ご一緒に！</a:t>
            </a:r>
            <a:endParaRPr kumimoji="1" lang="ja-JP" altLang="en-US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6249024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０４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991673" y="4529708"/>
            <a:ext cx="4430332" cy="926406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皆さん、ご一緒に！</a:t>
            </a:r>
            <a:endParaRPr kumimoji="1" lang="ja-JP" altLang="en-US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9839525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０３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991673" y="4529708"/>
            <a:ext cx="4430332" cy="926406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皆さん、ご一緒に！</a:t>
            </a:r>
            <a:endParaRPr kumimoji="1" lang="ja-JP" altLang="en-US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824426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０２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991673" y="4529708"/>
            <a:ext cx="4430332" cy="926406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皆さん、ご一緒に！</a:t>
            </a:r>
            <a:endParaRPr kumimoji="1" lang="ja-JP" altLang="en-US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9216539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2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０１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" name="角丸四角形吹き出し 5"/>
          <p:cNvSpPr/>
          <p:nvPr/>
        </p:nvSpPr>
        <p:spPr>
          <a:xfrm>
            <a:off x="991673" y="4529708"/>
            <a:ext cx="4430332" cy="926406"/>
          </a:xfrm>
          <a:prstGeom prst="wedgeRoundRectCallout">
            <a:avLst>
              <a:gd name="adj1" fmla="val -46800"/>
              <a:gd name="adj2" fmla="val 115552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皆さん、ご一緒に！</a:t>
            </a:r>
            <a:endParaRPr kumimoji="1" lang="ja-JP" altLang="en-US" sz="36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1505787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：５７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●●●●●●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>
                <a:solidFill>
                  <a:srgbClr val="0070C0"/>
                </a:solidFill>
              </a:rPr>
              <a:t>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5039762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：３０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●●●●●●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364219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3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GAME!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００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5516779"/>
      </p:ext>
    </p:extLst>
  </p:cSld>
  <p:clrMapOvr>
    <a:masterClrMapping/>
  </p:clrMapOvr>
  <p:transition spd="slow" advTm="1000">
    <p:sndAc>
      <p:stSnd>
        <p:snd r:embed="rId2" name="explode.wav"/>
      </p:stSnd>
    </p:sndAc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：２９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●●●●●●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5541304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：２８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●●●●●●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0321204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：２７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●●●●●●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3564397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：２６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●●●●●●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9685583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：２５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●●●●●●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3247723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：２４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●●●●●●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4994731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：２３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●●●●●●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1516883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：２２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●●●●●●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2592137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：２１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●●●●●●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0481166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：５６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●●●●●●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>
                <a:solidFill>
                  <a:srgbClr val="0070C0"/>
                </a:solidFill>
              </a:rPr>
              <a:t>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0533519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：２０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●●●●●●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5982072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：１９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●●●●●●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552583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：１８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●●●●●●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6685858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：１７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●●●●●●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6611729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：１６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●●●●●●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2657398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：１５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●●●●●●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9155309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：１４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●●●●●●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5755939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：１３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●●●●●●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7515308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：１２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●●●●●●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0319111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：１１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●●●●●●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5040857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：５５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●●●●●●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>
                <a:solidFill>
                  <a:srgbClr val="0070C0"/>
                </a:solidFill>
              </a:rPr>
              <a:t>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5027084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：１０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●●●●●●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982604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：０９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●●●●●●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5450533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：０８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●●●●●●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9275461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：０７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●●●●●●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9742910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：０６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●●●●●●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1059038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：０５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●●●●●●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6741171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：０４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●●●●●●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4471735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：０３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●●●●●●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452785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：０２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●●●●●●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2666692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：０１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●●●●●●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9791151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：５４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●●●●●●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>
                <a:solidFill>
                  <a:srgbClr val="0070C0"/>
                </a:solidFill>
              </a:rPr>
              <a:t>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8820503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：００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●●●●●●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3005808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５９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7485708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５８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401292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５７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8088777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５６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17777151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５５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0804279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５４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3345771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５３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4863195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５２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4850055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５１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3169546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：５３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●●●●●●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>
                <a:solidFill>
                  <a:srgbClr val="0070C0"/>
                </a:solidFill>
              </a:rPr>
              <a:t>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8824055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５０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1012260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４９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4448215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４８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2070384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４７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8928604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４６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9257621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４５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1824014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４４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879404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４３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7604079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４２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9368581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４１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2710045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：５２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●●●●●●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>
                <a:solidFill>
                  <a:srgbClr val="0070C0"/>
                </a:solidFill>
              </a:rPr>
              <a:t>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2079778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４０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31346792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３９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4460564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３８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286766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３７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3398596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３６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7377817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３５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6475378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３４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6032136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３３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2903718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３２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2365548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３１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8108118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</a:t>
            </a:r>
            <a:r>
              <a:rPr kumimoji="1" lang="ja-JP" altLang="en-US" sz="2390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：５１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●●●●●●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>
                <a:solidFill>
                  <a:srgbClr val="0070C0"/>
                </a:solidFill>
              </a:rPr>
              <a:t>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3837827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３０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r>
              <a:rPr lang="ja-JP" altLang="en-US" sz="3200" dirty="0">
                <a:solidFill>
                  <a:srgbClr val="0070C0"/>
                </a:solidFill>
              </a:rPr>
              <a:t>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7372517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２９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479221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２８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3833393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２７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8977312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２６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6634448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２５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6006647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２４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4003792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２３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2845310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２２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0450093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7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Setting Time</a:t>
            </a:r>
            <a:endParaRPr kumimoji="1" lang="ja-JP" altLang="en-US" sz="7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8975501" cy="3222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１：</a:t>
            </a:r>
            <a:r>
              <a:rPr kumimoji="1" lang="ja-JP" altLang="en-US" sz="239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２１</a:t>
            </a:r>
            <a:endParaRPr kumimoji="1" lang="ja-JP" altLang="en-US" sz="239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756856" y="4442426"/>
            <a:ext cx="27174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●●●●●</a:t>
            </a:r>
            <a:r>
              <a:rPr lang="ja-JP" altLang="en-US" sz="3200" dirty="0" smtClean="0">
                <a:solidFill>
                  <a:srgbClr val="0070C0"/>
                </a:solidFill>
              </a:rPr>
              <a:t>●</a:t>
            </a:r>
            <a:endParaRPr lang="en-US" altLang="ja-JP" sz="3200" dirty="0" smtClean="0">
              <a:solidFill>
                <a:srgbClr val="0070C0"/>
              </a:solidFill>
            </a:endParaRPr>
          </a:p>
          <a:p>
            <a:r>
              <a:rPr lang="ja-JP" altLang="en-US" sz="3200" dirty="0" smtClean="0">
                <a:solidFill>
                  <a:srgbClr val="0070C0"/>
                </a:solidFill>
              </a:rPr>
              <a:t>●●</a:t>
            </a:r>
            <a:endParaRPr lang="ja-JP" alt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9072404"/>
      </p:ext>
    </p:extLst>
  </p:cSld>
  <p:clrMapOvr>
    <a:masterClrMapping/>
  </p:clrMapOvr>
  <p:transition spd="slow" advTm="1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3E4F19A7-A959-40BB-972C-4880BAF8EB09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</TotalTime>
  <Words>3587</Words>
  <Application>Microsoft Office PowerPoint</Application>
  <PresentationFormat>ユーザー設定</PresentationFormat>
  <Paragraphs>1155</Paragraphs>
  <Slides>300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300</vt:i4>
      </vt:variant>
    </vt:vector>
  </HeadingPairs>
  <TitlesOfParts>
    <vt:vector size="302" baseType="lpstr">
      <vt:lpstr>Office テーマ</vt:lpstr>
      <vt:lpstr>Office Theme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Setting Time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  <vt:lpstr>GAME!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kouichi ota</dc:creator>
  <cp:lastModifiedBy>長野市教育委員会</cp:lastModifiedBy>
  <cp:revision>49</cp:revision>
  <dcterms:created xsi:type="dcterms:W3CDTF">2015-11-01T06:01:03Z</dcterms:created>
  <dcterms:modified xsi:type="dcterms:W3CDTF">2015-11-03T01:33:32Z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