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slides/slide129.xml" ContentType="application/vnd.openxmlformats-officedocument.presentationml.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136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slides/slide126.xml" ContentType="application/vnd.openxmlformats-officedocument.presentationml.slide+xml"/>
  <Override PartName="/ppt/slides/slide128.xml" ContentType="application/vnd.openxmlformats-officedocument.presentationml.slide+xml"/>
  <Override PartName="/ppt/slides/slide137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Layouts/slideLayout22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1"/>
  </p:notesMasterIdLst>
  <p:sldIdLst>
    <p:sldId id="423" r:id="rId3"/>
    <p:sldId id="561" r:id="rId4"/>
    <p:sldId id="424" r:id="rId5"/>
    <p:sldId id="425" r:id="rId6"/>
    <p:sldId id="426" r:id="rId7"/>
    <p:sldId id="427" r:id="rId8"/>
    <p:sldId id="428" r:id="rId9"/>
    <p:sldId id="429" r:id="rId10"/>
    <p:sldId id="430" r:id="rId11"/>
    <p:sldId id="431" r:id="rId12"/>
    <p:sldId id="432" r:id="rId13"/>
    <p:sldId id="433" r:id="rId14"/>
    <p:sldId id="434" r:id="rId15"/>
    <p:sldId id="435" r:id="rId16"/>
    <p:sldId id="436" r:id="rId17"/>
    <p:sldId id="437" r:id="rId18"/>
    <p:sldId id="438" r:id="rId19"/>
    <p:sldId id="440" r:id="rId20"/>
    <p:sldId id="441" r:id="rId21"/>
    <p:sldId id="442" r:id="rId22"/>
    <p:sldId id="443" r:id="rId23"/>
    <p:sldId id="444" r:id="rId24"/>
    <p:sldId id="445" r:id="rId25"/>
    <p:sldId id="446" r:id="rId26"/>
    <p:sldId id="447" r:id="rId27"/>
    <p:sldId id="448" r:id="rId28"/>
    <p:sldId id="449" r:id="rId29"/>
    <p:sldId id="450" r:id="rId30"/>
    <p:sldId id="451" r:id="rId31"/>
    <p:sldId id="452" r:id="rId32"/>
    <p:sldId id="453" r:id="rId33"/>
    <p:sldId id="454" r:id="rId34"/>
    <p:sldId id="455" r:id="rId35"/>
    <p:sldId id="456" r:id="rId36"/>
    <p:sldId id="457" r:id="rId37"/>
    <p:sldId id="458" r:id="rId38"/>
    <p:sldId id="459" r:id="rId39"/>
    <p:sldId id="460" r:id="rId40"/>
    <p:sldId id="461" r:id="rId41"/>
    <p:sldId id="462" r:id="rId42"/>
    <p:sldId id="463" r:id="rId43"/>
    <p:sldId id="464" r:id="rId44"/>
    <p:sldId id="465" r:id="rId45"/>
    <p:sldId id="466" r:id="rId46"/>
    <p:sldId id="467" r:id="rId47"/>
    <p:sldId id="468" r:id="rId48"/>
    <p:sldId id="469" r:id="rId49"/>
    <p:sldId id="470" r:id="rId50"/>
    <p:sldId id="471" r:id="rId51"/>
    <p:sldId id="472" r:id="rId52"/>
    <p:sldId id="473" r:id="rId53"/>
    <p:sldId id="474" r:id="rId54"/>
    <p:sldId id="475" r:id="rId55"/>
    <p:sldId id="476" r:id="rId56"/>
    <p:sldId id="477" r:id="rId57"/>
    <p:sldId id="478" r:id="rId58"/>
    <p:sldId id="479" r:id="rId59"/>
    <p:sldId id="480" r:id="rId60"/>
    <p:sldId id="481" r:id="rId61"/>
    <p:sldId id="482" r:id="rId62"/>
    <p:sldId id="483" r:id="rId63"/>
    <p:sldId id="484" r:id="rId64"/>
    <p:sldId id="485" r:id="rId65"/>
    <p:sldId id="486" r:id="rId66"/>
    <p:sldId id="487" r:id="rId67"/>
    <p:sldId id="488" r:id="rId68"/>
    <p:sldId id="489" r:id="rId69"/>
    <p:sldId id="490" r:id="rId70"/>
    <p:sldId id="491" r:id="rId71"/>
    <p:sldId id="492" r:id="rId72"/>
    <p:sldId id="493" r:id="rId73"/>
    <p:sldId id="494" r:id="rId74"/>
    <p:sldId id="495" r:id="rId75"/>
    <p:sldId id="496" r:id="rId76"/>
    <p:sldId id="497" r:id="rId77"/>
    <p:sldId id="498" r:id="rId78"/>
    <p:sldId id="499" r:id="rId79"/>
    <p:sldId id="500" r:id="rId80"/>
    <p:sldId id="501" r:id="rId81"/>
    <p:sldId id="502" r:id="rId82"/>
    <p:sldId id="503" r:id="rId83"/>
    <p:sldId id="504" r:id="rId84"/>
    <p:sldId id="505" r:id="rId85"/>
    <p:sldId id="506" r:id="rId86"/>
    <p:sldId id="507" r:id="rId87"/>
    <p:sldId id="508" r:id="rId88"/>
    <p:sldId id="509" r:id="rId89"/>
    <p:sldId id="510" r:id="rId90"/>
    <p:sldId id="511" r:id="rId91"/>
    <p:sldId id="512" r:id="rId92"/>
    <p:sldId id="513" r:id="rId93"/>
    <p:sldId id="514" r:id="rId94"/>
    <p:sldId id="515" r:id="rId95"/>
    <p:sldId id="516" r:id="rId96"/>
    <p:sldId id="517" r:id="rId97"/>
    <p:sldId id="518" r:id="rId98"/>
    <p:sldId id="519" r:id="rId99"/>
    <p:sldId id="520" r:id="rId100"/>
    <p:sldId id="521" r:id="rId101"/>
    <p:sldId id="522" r:id="rId102"/>
    <p:sldId id="523" r:id="rId103"/>
    <p:sldId id="524" r:id="rId104"/>
    <p:sldId id="525" r:id="rId105"/>
    <p:sldId id="526" r:id="rId106"/>
    <p:sldId id="527" r:id="rId107"/>
    <p:sldId id="528" r:id="rId108"/>
    <p:sldId id="529" r:id="rId109"/>
    <p:sldId id="530" r:id="rId110"/>
    <p:sldId id="531" r:id="rId111"/>
    <p:sldId id="532" r:id="rId112"/>
    <p:sldId id="533" r:id="rId113"/>
    <p:sldId id="534" r:id="rId114"/>
    <p:sldId id="535" r:id="rId115"/>
    <p:sldId id="536" r:id="rId116"/>
    <p:sldId id="537" r:id="rId117"/>
    <p:sldId id="538" r:id="rId118"/>
    <p:sldId id="539" r:id="rId119"/>
    <p:sldId id="540" r:id="rId120"/>
    <p:sldId id="541" r:id="rId121"/>
    <p:sldId id="542" r:id="rId122"/>
    <p:sldId id="543" r:id="rId123"/>
    <p:sldId id="544" r:id="rId124"/>
    <p:sldId id="545" r:id="rId125"/>
    <p:sldId id="546" r:id="rId126"/>
    <p:sldId id="547" r:id="rId127"/>
    <p:sldId id="548" r:id="rId128"/>
    <p:sldId id="549" r:id="rId129"/>
    <p:sldId id="550" r:id="rId130"/>
    <p:sldId id="551" r:id="rId131"/>
    <p:sldId id="552" r:id="rId132"/>
    <p:sldId id="553" r:id="rId133"/>
    <p:sldId id="554" r:id="rId134"/>
    <p:sldId id="555" r:id="rId135"/>
    <p:sldId id="556" r:id="rId136"/>
    <p:sldId id="557" r:id="rId137"/>
    <p:sldId id="558" r:id="rId138"/>
    <p:sldId id="559" r:id="rId139"/>
    <p:sldId id="560" r:id="rId14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6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117" Type="http://schemas.openxmlformats.org/officeDocument/2006/relationships/slide" Target="slides/slide115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112" Type="http://schemas.openxmlformats.org/officeDocument/2006/relationships/slide" Target="slides/slide110.xml"/><Relationship Id="rId133" Type="http://schemas.openxmlformats.org/officeDocument/2006/relationships/slide" Target="slides/slide131.xml"/><Relationship Id="rId138" Type="http://schemas.openxmlformats.org/officeDocument/2006/relationships/slide" Target="slides/slide136.xml"/><Relationship Id="rId16" Type="http://schemas.openxmlformats.org/officeDocument/2006/relationships/slide" Target="slides/slide14.xml"/><Relationship Id="rId107" Type="http://schemas.openxmlformats.org/officeDocument/2006/relationships/slide" Target="slides/slide105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102" Type="http://schemas.openxmlformats.org/officeDocument/2006/relationships/slide" Target="slides/slide100.xml"/><Relationship Id="rId123" Type="http://schemas.openxmlformats.org/officeDocument/2006/relationships/slide" Target="slides/slide121.xml"/><Relationship Id="rId128" Type="http://schemas.openxmlformats.org/officeDocument/2006/relationships/slide" Target="slides/slide126.xml"/><Relationship Id="rId144" Type="http://schemas.openxmlformats.org/officeDocument/2006/relationships/theme" Target="theme/theme1.xml"/><Relationship Id="rId5" Type="http://schemas.openxmlformats.org/officeDocument/2006/relationships/slide" Target="slides/slide3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113" Type="http://schemas.openxmlformats.org/officeDocument/2006/relationships/slide" Target="slides/slide111.xml"/><Relationship Id="rId118" Type="http://schemas.openxmlformats.org/officeDocument/2006/relationships/slide" Target="slides/slide116.xml"/><Relationship Id="rId134" Type="http://schemas.openxmlformats.org/officeDocument/2006/relationships/slide" Target="slides/slide132.xml"/><Relationship Id="rId139" Type="http://schemas.openxmlformats.org/officeDocument/2006/relationships/slide" Target="slides/slide137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103" Type="http://schemas.openxmlformats.org/officeDocument/2006/relationships/slide" Target="slides/slide101.xml"/><Relationship Id="rId108" Type="http://schemas.openxmlformats.org/officeDocument/2006/relationships/slide" Target="slides/slide106.xml"/><Relationship Id="rId116" Type="http://schemas.openxmlformats.org/officeDocument/2006/relationships/slide" Target="slides/slide114.xml"/><Relationship Id="rId124" Type="http://schemas.openxmlformats.org/officeDocument/2006/relationships/slide" Target="slides/slide122.xml"/><Relationship Id="rId129" Type="http://schemas.openxmlformats.org/officeDocument/2006/relationships/slide" Target="slides/slide127.xml"/><Relationship Id="rId137" Type="http://schemas.openxmlformats.org/officeDocument/2006/relationships/slide" Target="slides/slide13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11" Type="http://schemas.openxmlformats.org/officeDocument/2006/relationships/slide" Target="slides/slide109.xml"/><Relationship Id="rId132" Type="http://schemas.openxmlformats.org/officeDocument/2006/relationships/slide" Target="slides/slide130.xml"/><Relationship Id="rId140" Type="http://schemas.openxmlformats.org/officeDocument/2006/relationships/slide" Target="slides/slide138.xml"/><Relationship Id="rId14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14" Type="http://schemas.openxmlformats.org/officeDocument/2006/relationships/slide" Target="slides/slide112.xml"/><Relationship Id="rId119" Type="http://schemas.openxmlformats.org/officeDocument/2006/relationships/slide" Target="slides/slide117.xml"/><Relationship Id="rId127" Type="http://schemas.openxmlformats.org/officeDocument/2006/relationships/slide" Target="slides/slide12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122" Type="http://schemas.openxmlformats.org/officeDocument/2006/relationships/slide" Target="slides/slide120.xml"/><Relationship Id="rId130" Type="http://schemas.openxmlformats.org/officeDocument/2006/relationships/slide" Target="slides/slide128.xml"/><Relationship Id="rId135" Type="http://schemas.openxmlformats.org/officeDocument/2006/relationships/slide" Target="slides/slide133.xml"/><Relationship Id="rId143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slide" Target="slides/slide10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120" Type="http://schemas.openxmlformats.org/officeDocument/2006/relationships/slide" Target="slides/slide118.xml"/><Relationship Id="rId125" Type="http://schemas.openxmlformats.org/officeDocument/2006/relationships/slide" Target="slides/slide123.xml"/><Relationship Id="rId14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110" Type="http://schemas.openxmlformats.org/officeDocument/2006/relationships/slide" Target="slides/slide108.xml"/><Relationship Id="rId115" Type="http://schemas.openxmlformats.org/officeDocument/2006/relationships/slide" Target="slides/slide113.xml"/><Relationship Id="rId131" Type="http://schemas.openxmlformats.org/officeDocument/2006/relationships/slide" Target="slides/slide129.xml"/><Relationship Id="rId136" Type="http://schemas.openxmlformats.org/officeDocument/2006/relationships/slide" Target="slides/slide134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56" Type="http://schemas.openxmlformats.org/officeDocument/2006/relationships/slide" Target="slides/slide54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126" Type="http://schemas.openxmlformats.org/officeDocument/2006/relationships/slide" Target="slides/slide12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121" Type="http://schemas.openxmlformats.org/officeDocument/2006/relationships/slide" Target="slides/slide119.xml"/><Relationship Id="rId14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A90C5-4D04-486E-870B-63ED6D9B9989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DC30D-1271-4D5B-9488-C73AE37F6FC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7852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245104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211777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239400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727511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434201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56220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957188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640151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5396433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日付プレースホルダー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2201829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371390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3802834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0486260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6514835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7665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4282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459533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94337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91391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430312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983034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308594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000" y="4502150"/>
            <a:ext cx="205740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881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9106744" y="4457092"/>
            <a:ext cx="2060627" cy="154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885126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r>
              <a:rPr lang="ja-JP" altLang="en-US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　１６秒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940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8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試合　１２０秒</a:t>
            </a:r>
            <a:endParaRPr kumimoji="1" lang="ja-JP" altLang="en-US" sz="8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3000306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０８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991673" y="4529708"/>
            <a:ext cx="4430332" cy="926406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皆さん、ご一緒に！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610014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３８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82613" y="4454302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755285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３７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551152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087257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皆さん、ご一緒に・・・「</a:t>
            </a:r>
            <a:r>
              <a:rPr kumimoji="1" lang="en-US" altLang="ja-JP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30</a:t>
            </a:r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秒前」予告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5722119"/>
      </p:ext>
    </p:extLst>
  </p:cSld>
  <p:clrMapOvr>
    <a:masterClrMapping/>
  </p:clrMapOvr>
  <p:transition spd="slow" advTm="100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皆さん、ご一緒に・・・「</a:t>
            </a:r>
            <a:r>
              <a:rPr kumimoji="1" lang="en-US" altLang="ja-JP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30</a:t>
            </a:r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秒前」予告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059183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皆さん、ご一緒に・・・「</a:t>
            </a:r>
            <a:r>
              <a:rPr kumimoji="1" lang="en-US" altLang="ja-JP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30</a:t>
            </a:r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秒前」予告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7581062"/>
      </p:ext>
    </p:extLst>
  </p:cSld>
  <p:clrMapOvr>
    <a:masterClrMapping/>
  </p:clrMapOvr>
  <p:transition spd="slow" advTm="1000"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皆さん、ご一緒に・・・「</a:t>
            </a:r>
            <a:r>
              <a:rPr kumimoji="1" lang="en-US" altLang="ja-JP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30</a:t>
            </a:r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秒前」予告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572176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皆さん、ご一緒に・・・「</a:t>
            </a:r>
            <a:r>
              <a:rPr kumimoji="1" lang="en-US" altLang="ja-JP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30</a:t>
            </a:r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秒前」予告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829799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65161" y="502720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</a:t>
            </a:r>
            <a:r>
              <a:rPr kumimoji="1" lang="ja-JP" altLang="en-US" sz="4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</a:t>
            </a:r>
            <a:r>
              <a:rPr kumimoji="1" lang="en-US" altLang="ja-JP" sz="4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30</a:t>
            </a:r>
            <a:r>
              <a:rPr kumimoji="1" lang="ja-JP" altLang="en-US" sz="4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秒前！」</a:t>
            </a:r>
            <a:endParaRPr kumimoji="1" lang="en-US" altLang="ja-JP" sz="40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9907135"/>
      </p:ext>
    </p:extLst>
  </p:cSld>
  <p:clrMapOvr>
    <a:masterClrMapping/>
  </p:clrMapOvr>
  <p:transition spd="slow" advTm="1000"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２９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7871301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０７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991673" y="4529708"/>
            <a:ext cx="4430332" cy="926406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皆さん、ご一緒に！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118650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２８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775081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２７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469093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093135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1543341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2495916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7056106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147855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267557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293862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１９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0602237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991673" y="4529708"/>
            <a:ext cx="4430332" cy="926406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皆さん、ご一緒に！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877891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１８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900261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１７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7161836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430777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皆さん、ご一緒に・・・カウント始めます！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7217136"/>
      </p:ext>
    </p:extLst>
  </p:cSld>
  <p:clrMapOvr>
    <a:masterClrMapping/>
  </p:clrMapOvr>
  <p:transition spd="slow" advTm="100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皆さん、ご一緒に・・・カウント始めます！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890171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皆さん、ご一緒に・・・カウント始めます！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0536538"/>
      </p:ext>
    </p:extLst>
  </p:cSld>
  <p:clrMapOvr>
    <a:masterClrMapping/>
  </p:clrMapOvr>
  <p:transition spd="slow" advTm="1000"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皆さん、ご一緒に・・・カウント始めます！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489388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皆さん、ご一緒に・・・カウント始めます！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095444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730352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991673" y="4529708"/>
            <a:ext cx="4430332" cy="926406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皆さん、ご一緒に！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8544533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０９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3200" dirty="0" smtClean="0">
              <a:solidFill>
                <a:srgbClr val="0070C0"/>
              </a:solidFill>
            </a:endParaRPr>
          </a:p>
          <a:p>
            <a:endParaRPr lang="en-US" altLang="ja-JP" sz="3200" dirty="0" smtClean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991673" y="4529708"/>
            <a:ext cx="4430332" cy="926406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皆さん、ご一緒に！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844288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991673" y="4529708"/>
            <a:ext cx="4430332" cy="926406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皆さん、ご一緒に！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7550991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０８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991673" y="4529708"/>
            <a:ext cx="4430332" cy="926406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皆さん、ご一緒に！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609772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０７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991673" y="4529708"/>
            <a:ext cx="4430332" cy="926406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皆さん、ご一緒に！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557917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991673" y="4529708"/>
            <a:ext cx="4430332" cy="926406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皆さん、ご一緒に！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0423010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991673" y="4529708"/>
            <a:ext cx="4430332" cy="926406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皆さん、ご一緒に！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624902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991673" y="4529708"/>
            <a:ext cx="4430332" cy="926406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皆さん、ご一緒に！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983952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991673" y="4529708"/>
            <a:ext cx="4430332" cy="926406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皆さん、ご一緒に！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824426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991673" y="4529708"/>
            <a:ext cx="4430332" cy="926406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皆さん、ご一緒に！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921653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991673" y="4529708"/>
            <a:ext cx="4430332" cy="926406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皆さん、ご一緒に！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1505787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5516779"/>
      </p:ext>
    </p:extLst>
  </p:cSld>
  <p:clrMapOvr>
    <a:masterClrMapping/>
  </p:clrMapOvr>
  <p:transition spd="slow" advTm="1000"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991673" y="4529708"/>
            <a:ext cx="4430332" cy="926406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皆さん、ご一緒に！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624834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991673" y="4529708"/>
            <a:ext cx="4430332" cy="926406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皆さん、ご一緒に！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519595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991673" y="4529708"/>
            <a:ext cx="4430332" cy="926406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皆さん、ご一緒に！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649051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991673" y="4529708"/>
            <a:ext cx="4430332" cy="926406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皆さん、ご一緒に！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172336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：００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8345275"/>
      </p:ext>
    </p:extLst>
  </p:cSld>
  <p:clrMapOvr>
    <a:masterClrMapping/>
  </p:clrMapOvr>
  <p:transition spd="slow" advTm="1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５９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967530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913616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５８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512927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５７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0810761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122441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2409061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2538943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732926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509568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7074447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5156366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４９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670943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皆さん、ご一緒に・・・カウント始めます！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3649382"/>
      </p:ext>
    </p:extLst>
  </p:cSld>
  <p:clrMapOvr>
    <a:masterClrMapping/>
  </p:clrMapOvr>
  <p:transition spd="slow" advTm="100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４８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543247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４７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261210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0452260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496029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4105356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385785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8046521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6478346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734663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３９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9408111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皆さん、ご一緒に・・・カウント始めます！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013221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３８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418003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３７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6151451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725029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894459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692271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2146520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259149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341796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439956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２９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583086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皆さん、ご一緒に・・・カウント始めます！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1085900"/>
      </p:ext>
    </p:extLst>
  </p:cSld>
  <p:clrMapOvr>
    <a:masterClrMapping/>
  </p:clrMapOvr>
  <p:transition spd="slow" advTm="1000"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２８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70467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２７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533181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563684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2876357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895666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995637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606568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1015760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71513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１９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50670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皆さん、ご一緒に・・・カウント始めます！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196989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１８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025382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１７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1419527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218345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1509301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3438487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309782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459162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160511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247622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０９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endParaRPr lang="en-US" altLang="ja-JP" sz="32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34593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皆さん、ご一緒に・・・カウント始めます！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073691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０８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3831751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０７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709872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626800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皆さん、ご一緒に・・・「</a:t>
            </a:r>
            <a:r>
              <a:rPr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１分</a:t>
            </a:r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前」予告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4261345"/>
      </p:ext>
    </p:extLst>
  </p:cSld>
  <p:clrMapOvr>
    <a:masterClrMapping/>
  </p:clrMapOvr>
  <p:transition spd="slow" advTm="100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皆さん、ご一緒に・・・「</a:t>
            </a:r>
            <a:r>
              <a:rPr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１分</a:t>
            </a:r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前」予告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549990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皆さん、ご一緒に・・・「</a:t>
            </a:r>
            <a:r>
              <a:rPr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１分</a:t>
            </a:r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前」予告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9179327"/>
      </p:ext>
    </p:extLst>
  </p:cSld>
  <p:clrMapOvr>
    <a:masterClrMapping/>
  </p:clrMapOvr>
  <p:transition spd="slow" advTm="1000"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皆さん、ご一緒に・・・「</a:t>
            </a:r>
            <a:r>
              <a:rPr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１分</a:t>
            </a:r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前」予告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955420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皆さん、ご一緒に・・・「</a:t>
            </a:r>
            <a:r>
              <a:rPr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１分</a:t>
            </a:r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前」予告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815675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65161" y="502720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</a:t>
            </a:r>
            <a:r>
              <a:rPr kumimoji="1" lang="ja-JP" altLang="en-US" sz="4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</a:t>
            </a:r>
            <a:r>
              <a:rPr lang="ja-JP" altLang="en-US" sz="4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１分</a:t>
            </a:r>
            <a:r>
              <a:rPr kumimoji="1" lang="ja-JP" altLang="en-US" sz="4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前！」</a:t>
            </a:r>
            <a:endParaRPr kumimoji="1" lang="en-US" altLang="ja-JP" sz="40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2229302"/>
      </p:ext>
    </p:extLst>
  </p:cSld>
  <p:clrMapOvr>
    <a:masterClrMapping/>
  </p:clrMapOvr>
  <p:transition spd="slow" advTm="1000"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５９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2150830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730352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991673" y="4529708"/>
            <a:ext cx="4430332" cy="926406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皆さん、ご一緒に！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093055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５８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5237260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５７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497940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282803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446788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233177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6868757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225646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386918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0861386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４９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97170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０９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3200" dirty="0" smtClean="0">
              <a:solidFill>
                <a:srgbClr val="0070C0"/>
              </a:solidFill>
            </a:endParaRPr>
          </a:p>
          <a:p>
            <a:endParaRPr lang="en-US" altLang="ja-JP" sz="3200" dirty="0" smtClean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991673" y="4529708"/>
            <a:ext cx="4430332" cy="926406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皆さん、ご一緒に！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336014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４８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485009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４７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888920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3337656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048614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2134570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157810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5561907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887715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460128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３９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742694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3E4F19A7-A959-40BB-972C-4880BAF8EB09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</TotalTime>
  <Words>1439</Words>
  <Application>Microsoft Office PowerPoint</Application>
  <PresentationFormat>ユーザー設定</PresentationFormat>
  <Paragraphs>495</Paragraphs>
  <Slides>138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138</vt:i4>
      </vt:variant>
    </vt:vector>
  </HeadingPairs>
  <TitlesOfParts>
    <vt:vector size="140" baseType="lpstr">
      <vt:lpstr>Office テーマ</vt:lpstr>
      <vt:lpstr>Office Theme</vt:lpstr>
      <vt:lpstr>Setting Time　１６秒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kouichi ota</dc:creator>
  <cp:lastModifiedBy>長野市教育委員会</cp:lastModifiedBy>
  <cp:revision>50</cp:revision>
  <dcterms:created xsi:type="dcterms:W3CDTF">2015-11-01T06:01:03Z</dcterms:created>
  <dcterms:modified xsi:type="dcterms:W3CDTF">2015-11-03T01:32:27Z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